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11262" y="-5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1592F-97B1-4ACB-B0AF-41F781498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5B76C6-04EA-414A-8DD1-FC251014F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45775-73E2-4AFF-AFFE-A30448B3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D5297-2FEF-49DE-9E27-D0AFB498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4E241-8AA4-4AD9-89D6-FAFC1FBE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8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34CEF-8AFA-4EE0-A166-2993FB55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96BBF-5AB8-4537-BC4F-D51B0536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C9F16-F379-4438-8597-D1776412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808522-7A25-4E28-905F-6BF27FEC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CFD74-8F22-4E2A-90D9-F513C995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2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68771E-302E-4423-9024-AE75B5024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763094-3220-4584-97ED-3C8E444C2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1027D-2410-4907-8663-A06AF04B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748E9-21E5-4341-ABA6-78A03126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34BA6-0EE8-41E3-BD2E-36D168EE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48369-2BC5-4B49-AADA-90ADAA56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F6301-46E1-4928-AAA4-F887E459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196A2A-F06E-40B9-9850-7A16D831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157B3-AEF6-4A4C-BFA4-70DEA36A7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009AE-92A2-4EAF-8CE9-9B2BDE24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1067F-9919-47CE-9C75-AAB8BA72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B56CA-D9C9-4AF4-936E-CC9B2261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D2D88-00D1-42ED-80F8-260BB357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71CF0-2B75-427D-BE5F-3B43F83B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5C3F4-B084-47BE-8CD9-F2B181B8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3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2FACF-9DE8-43E7-99CC-7D872E42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845BA-7B80-432D-90AA-6A516F447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4CC35A-6ACE-4C12-91F2-F64800FC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E9171-10DA-4926-B32B-69DE6855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65DBCF-74B1-49E8-9CF9-34AD7FF0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0DF72D-1F48-44A3-8F88-0C19153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72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95D4D-E030-4089-9389-A47C64F2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12E0D6-A730-42A3-8608-5921681B1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1F9A4-C34C-40CF-A4DE-475F3C39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70EF95-B214-426B-89A8-C7469DCE2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0F5968-70F2-446B-8991-94591FF3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0EEE9A-0572-4975-95FF-3F670B08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0FDF6C-55A5-41FB-8DC7-66C62FE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E0A8A0-D50F-4A21-9F44-369692AF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3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11797-D781-4E7F-8DEF-836CE101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F41E87-7EB5-4B95-B809-D8509D16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5E8C6F-EF4C-4E16-B96C-751E3D47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E13C49-CE05-4A8A-A64F-7EDC5C3E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9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0EDA3A-4D91-4845-9F08-C7CE9055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3617A6-842A-4C27-8F21-F0F8CA97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A0A6B-C434-4F34-A129-5A32E877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0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A6CA5-0351-4548-B25B-5F67DA76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CE341-72DA-425A-8380-F8475AFA1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B8520E-E58C-4EFC-8C22-30F97917E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1FB13C-5737-4105-9BB0-9227E133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2EB740-AEAC-4AD8-9C45-77F8336A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9E20C-ABE9-45BC-A1F0-214AA68C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9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36965-C605-4CC8-AAA9-A4365554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C6FE71-35A0-43E8-AC3E-24C765695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4CD141-B0D8-4F6D-8E18-51CB0FEE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46458C-2EB1-4DA5-8559-53466320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954E0-E62E-4D5F-B88E-8CEF56AA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EB8BB6-E503-4E77-A428-D59EC330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87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15B876-960E-4B03-B127-BA04518A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3BCE9-489B-471D-8879-617F23FEB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3618B-8331-4F4B-886A-B4FE55880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2698-76B1-40BC-8C40-C10BAEBAE8AD}" type="datetimeFigureOut">
              <a:rPr lang="en-GB" smtClean="0"/>
              <a:t>24/10/2021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FA0486-EA4F-4302-BEC3-ED6F8D281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E919F-BC00-484B-92A7-EBF445632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71C0C-A33D-41EE-B1DE-F5AA7C9A8DC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4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DDF440-28BE-4F25-99F5-DC1653F54E4A}"/>
                  </a:ext>
                </a:extLst>
              </p:cNvPr>
              <p:cNvSpPr txBox="1"/>
              <p:nvPr/>
            </p:nvSpPr>
            <p:spPr>
              <a:xfrm>
                <a:off x="872454" y="843092"/>
                <a:ext cx="3917659" cy="1315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DDF440-28BE-4F25-99F5-DC1653F5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4" y="843092"/>
                <a:ext cx="3917659" cy="1315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85F326-C656-480C-8E36-6DF0C4DCC8AA}"/>
                  </a:ext>
                </a:extLst>
              </p:cNvPr>
              <p:cNvSpPr txBox="1"/>
              <p:nvPr/>
            </p:nvSpPr>
            <p:spPr>
              <a:xfrm>
                <a:off x="6635690" y="687570"/>
                <a:ext cx="3917659" cy="1383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85F326-C656-480C-8E36-6DF0C4DC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0" y="687570"/>
                <a:ext cx="3917659" cy="138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DAE73BC1-5CBF-4AA2-B095-CD4243FDA008}"/>
              </a:ext>
            </a:extLst>
          </p:cNvPr>
          <p:cNvSpPr/>
          <p:nvPr/>
        </p:nvSpPr>
        <p:spPr>
          <a:xfrm>
            <a:off x="2718031" y="843092"/>
            <a:ext cx="473038" cy="138382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4D805F-BA4C-4A44-9DE4-75A7AC86CC27}"/>
              </a:ext>
            </a:extLst>
          </p:cNvPr>
          <p:cNvSpPr txBox="1"/>
          <p:nvPr/>
        </p:nvSpPr>
        <p:spPr>
          <a:xfrm>
            <a:off x="2648034" y="229570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A(:,2)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7E9CB5F-F1A2-4CAC-A5CB-29A8923FCE29}"/>
              </a:ext>
            </a:extLst>
          </p:cNvPr>
          <p:cNvSpPr/>
          <p:nvPr/>
        </p:nvSpPr>
        <p:spPr>
          <a:xfrm>
            <a:off x="3281034" y="1088799"/>
            <a:ext cx="983056" cy="581382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9D277-B06B-4E98-9FF0-894A7FE2CB0E}"/>
              </a:ext>
            </a:extLst>
          </p:cNvPr>
          <p:cNvSpPr txBox="1"/>
          <p:nvPr/>
        </p:nvSpPr>
        <p:spPr>
          <a:xfrm>
            <a:off x="4330745" y="141117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A(2:3,3:4)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1C3143-1083-44AA-82F8-2929816293A5}"/>
              </a:ext>
            </a:extLst>
          </p:cNvPr>
          <p:cNvSpPr txBox="1"/>
          <p:nvPr/>
        </p:nvSpPr>
        <p:spPr>
          <a:xfrm>
            <a:off x="1141959" y="15875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A(5,4)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A87E2-4C3A-4EB0-AFDB-42D09253CA1D}"/>
              </a:ext>
            </a:extLst>
          </p:cNvPr>
          <p:cNvSpPr txBox="1"/>
          <p:nvPr/>
        </p:nvSpPr>
        <p:spPr>
          <a:xfrm>
            <a:off x="6734106" y="158753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B(-2:2,0:3)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637B35-1E9E-4FB9-89B8-EE74ECE615B8}"/>
              </a:ext>
            </a:extLst>
          </p:cNvPr>
          <p:cNvSpPr/>
          <p:nvPr/>
        </p:nvSpPr>
        <p:spPr>
          <a:xfrm>
            <a:off x="7708710" y="687570"/>
            <a:ext cx="2592285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30B324-B165-4616-AFB2-9D11393FD22A}"/>
              </a:ext>
            </a:extLst>
          </p:cNvPr>
          <p:cNvSpPr txBox="1"/>
          <p:nvPr/>
        </p:nvSpPr>
        <p:spPr>
          <a:xfrm>
            <a:off x="10293717" y="6875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B(-2,:)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7BB0C53-27BA-4332-8445-6F3833CCE31A}"/>
              </a:ext>
            </a:extLst>
          </p:cNvPr>
          <p:cNvSpPr/>
          <p:nvPr/>
        </p:nvSpPr>
        <p:spPr>
          <a:xfrm>
            <a:off x="8272868" y="1806759"/>
            <a:ext cx="1391832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80FBAA-3F20-49D6-8097-2611B6EA5E56}"/>
              </a:ext>
            </a:extLst>
          </p:cNvPr>
          <p:cNvSpPr txBox="1"/>
          <p:nvPr/>
        </p:nvSpPr>
        <p:spPr>
          <a:xfrm>
            <a:off x="8228718" y="215813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B(2,1:2)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4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DDF440-28BE-4F25-99F5-DC1653F54E4A}"/>
                  </a:ext>
                </a:extLst>
              </p:cNvPr>
              <p:cNvSpPr txBox="1"/>
              <p:nvPr/>
            </p:nvSpPr>
            <p:spPr>
              <a:xfrm>
                <a:off x="872454" y="843092"/>
                <a:ext cx="3917659" cy="1315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54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DDF440-28BE-4F25-99F5-DC1653F5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54" y="843092"/>
                <a:ext cx="3917659" cy="1315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85F326-C656-480C-8E36-6DF0C4DCC8AA}"/>
                  </a:ext>
                </a:extLst>
              </p:cNvPr>
              <p:cNvSpPr txBox="1"/>
              <p:nvPr/>
            </p:nvSpPr>
            <p:spPr>
              <a:xfrm>
                <a:off x="6635690" y="687570"/>
                <a:ext cx="3917659" cy="1383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−13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03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685F326-C656-480C-8E36-6DF0C4DC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90" y="687570"/>
                <a:ext cx="3917659" cy="1383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DAE73BC1-5CBF-4AA2-B095-CD4243FDA008}"/>
              </a:ext>
            </a:extLst>
          </p:cNvPr>
          <p:cNvSpPr/>
          <p:nvPr/>
        </p:nvSpPr>
        <p:spPr>
          <a:xfrm>
            <a:off x="2718031" y="843092"/>
            <a:ext cx="473038" cy="1383825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4D805F-BA4C-4A44-9DE4-75A7AC86CC27}"/>
              </a:ext>
            </a:extLst>
          </p:cNvPr>
          <p:cNvSpPr txBox="1"/>
          <p:nvPr/>
        </p:nvSpPr>
        <p:spPr>
          <a:xfrm>
            <a:off x="2648034" y="229570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A(:,2)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7E9CB5F-F1A2-4CAC-A5CB-29A8923FCE29}"/>
              </a:ext>
            </a:extLst>
          </p:cNvPr>
          <p:cNvSpPr/>
          <p:nvPr/>
        </p:nvSpPr>
        <p:spPr>
          <a:xfrm>
            <a:off x="3281034" y="1088799"/>
            <a:ext cx="983056" cy="581382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E9D277-B06B-4E98-9FF0-894A7FE2CB0E}"/>
              </a:ext>
            </a:extLst>
          </p:cNvPr>
          <p:cNvSpPr txBox="1"/>
          <p:nvPr/>
        </p:nvSpPr>
        <p:spPr>
          <a:xfrm>
            <a:off x="4330745" y="141117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A(2:3,3:4)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E1C3143-1083-44AA-82F8-2929816293A5}"/>
              </a:ext>
            </a:extLst>
          </p:cNvPr>
          <p:cNvSpPr txBox="1"/>
          <p:nvPr/>
        </p:nvSpPr>
        <p:spPr>
          <a:xfrm>
            <a:off x="1141959" y="15875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A(5,4)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A87E2-4C3A-4EB0-AFDB-42D09253CA1D}"/>
              </a:ext>
            </a:extLst>
          </p:cNvPr>
          <p:cNvSpPr txBox="1"/>
          <p:nvPr/>
        </p:nvSpPr>
        <p:spPr>
          <a:xfrm>
            <a:off x="6734106" y="158753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B(-2:2,0:3)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E637B35-1E9E-4FB9-89B8-EE74ECE615B8}"/>
              </a:ext>
            </a:extLst>
          </p:cNvPr>
          <p:cNvSpPr/>
          <p:nvPr/>
        </p:nvSpPr>
        <p:spPr>
          <a:xfrm>
            <a:off x="7708710" y="687570"/>
            <a:ext cx="2592285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A30B324-B165-4616-AFB2-9D11393FD22A}"/>
              </a:ext>
            </a:extLst>
          </p:cNvPr>
          <p:cNvSpPr txBox="1"/>
          <p:nvPr/>
        </p:nvSpPr>
        <p:spPr>
          <a:xfrm>
            <a:off x="10293717" y="68757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B(-2,:)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7BB0C53-27BA-4332-8445-6F3833CCE31A}"/>
              </a:ext>
            </a:extLst>
          </p:cNvPr>
          <p:cNvSpPr/>
          <p:nvPr/>
        </p:nvSpPr>
        <p:spPr>
          <a:xfrm>
            <a:off x="8272868" y="1806759"/>
            <a:ext cx="1391832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080FBAA-3F20-49D6-8097-2611B6EA5E56}"/>
              </a:ext>
            </a:extLst>
          </p:cNvPr>
          <p:cNvSpPr txBox="1"/>
          <p:nvPr/>
        </p:nvSpPr>
        <p:spPr>
          <a:xfrm>
            <a:off x="8228718" y="2158132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B(2,1:2)</a:t>
            </a:r>
            <a:endParaRPr lang="en-GB" sz="1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DD76A81-1F87-4586-89DB-6401C2C64E13}"/>
                  </a:ext>
                </a:extLst>
              </p:cNvPr>
              <p:cNvSpPr txBox="1"/>
              <p:nvPr/>
            </p:nvSpPr>
            <p:spPr>
              <a:xfrm>
                <a:off x="6105712" y="3560999"/>
                <a:ext cx="3917659" cy="1942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−21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01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DD76A81-1F87-4586-89DB-6401C2C6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712" y="3560999"/>
                <a:ext cx="3917659" cy="19420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2587A6EF-67BE-4899-8964-454A64B6F11A}"/>
              </a:ext>
            </a:extLst>
          </p:cNvPr>
          <p:cNvSpPr txBox="1"/>
          <p:nvPr/>
        </p:nvSpPr>
        <p:spPr>
          <a:xfrm>
            <a:off x="6743818" y="3079526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real :: B(-2:4,0:1)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B6C9BB7-7AE2-41CC-A482-6308F8CAAFEA}"/>
              </a:ext>
            </a:extLst>
          </p:cNvPr>
          <p:cNvSpPr/>
          <p:nvPr/>
        </p:nvSpPr>
        <p:spPr>
          <a:xfrm>
            <a:off x="7711507" y="3560999"/>
            <a:ext cx="1496965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489FEBE-5804-4467-B9E3-BD86197817F7}"/>
              </a:ext>
            </a:extLst>
          </p:cNvPr>
          <p:cNvSpPr/>
          <p:nvPr/>
        </p:nvSpPr>
        <p:spPr>
          <a:xfrm>
            <a:off x="7737328" y="4402786"/>
            <a:ext cx="1471144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EB0A25F-723C-47AF-98A8-7C9E74177DEE}"/>
              </a:ext>
            </a:extLst>
          </p:cNvPr>
          <p:cNvSpPr/>
          <p:nvPr/>
        </p:nvSpPr>
        <p:spPr>
          <a:xfrm>
            <a:off x="7711508" y="5244573"/>
            <a:ext cx="1496964" cy="307777"/>
          </a:xfrm>
          <a:prstGeom prst="rect">
            <a:avLst/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974532AE-BA5B-4E85-9865-60768D4B6D7A}"/>
              </a:ext>
            </a:extLst>
          </p:cNvPr>
          <p:cNvSpPr/>
          <p:nvPr/>
        </p:nvSpPr>
        <p:spPr>
          <a:xfrm>
            <a:off x="9311779" y="3560998"/>
            <a:ext cx="177453" cy="1991351"/>
          </a:xfrm>
          <a:prstGeom prst="rightBrac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0073AA-A17D-4049-92B3-0435851A46EF}"/>
              </a:ext>
            </a:extLst>
          </p:cNvPr>
          <p:cNvSpPr txBox="1"/>
          <p:nvPr/>
        </p:nvSpPr>
        <p:spPr>
          <a:xfrm>
            <a:off x="9592539" y="437814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B(-2:4:3,:)</a:t>
            </a: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20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3</cp:revision>
  <dcterms:created xsi:type="dcterms:W3CDTF">2021-10-24T16:13:20Z</dcterms:created>
  <dcterms:modified xsi:type="dcterms:W3CDTF">2021-10-24T21:57:09Z</dcterms:modified>
</cp:coreProperties>
</file>