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1" r:id="rId8"/>
    <p:sldId id="263" r:id="rId9"/>
    <p:sldId id="260" r:id="rId10"/>
    <p:sldId id="262" r:id="rId11"/>
    <p:sldId id="264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35EFB-635B-47B7-BBA2-9D0260E2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C9F1F-27B4-4147-9EF7-49B804C3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B2AA3-2FEB-4D4B-A6BE-AE87727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D337F-2CE3-43A4-AD98-2CE875A5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1AF13F-01C1-4C56-8C4E-470B4DF8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15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3BEB0-D3E4-4C99-8DFE-AF8A76E3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94B751-6301-47EC-BAF4-2A9CF15F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4DF7CF-E45F-4EB3-BE08-3F4B004C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B1A95-A702-4D55-AB87-1CA3C85E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7736D-B20F-4E82-A699-1AE55C23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85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83269E-C375-421B-A4CF-778BF4AA5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019EB2-EC87-444A-8175-168C4DBC4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EBD81-52F5-47A6-8575-1FD89AD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AC069-EDCD-466F-B7CF-A216318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F882F-2CB6-445A-B618-E841D82C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18145-9DD1-40DA-8B39-9C7B0032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E3A0D-0FC3-43F6-8F85-2426F53B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6783A-BD9A-46E7-B524-2FC1660C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9E9D4-E566-4A9C-A100-A653D90A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73D16B-6F5D-489B-B532-FDCE3225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36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CACF6-0E60-4837-8F4C-7AE3DE67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BD3C2-F1FB-4AEF-951F-66DD4BA35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ABC5C0-661E-4DCE-AD03-CE51DC28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766DC-BFEF-4AFB-B79A-F4C7E9A3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F47AE-3649-434D-805D-808FC2F6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74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31CD-D1CD-4531-B344-68FFB503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89D2D-0F5E-48BC-A56F-067A5FF2E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753AFB-D507-4945-805E-4B0D9186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B1789D-65A7-46CB-9E1D-782B8235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E2B3D-2643-4F45-B4EC-2F382EF9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389F81-2550-45D2-8F47-010737EC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95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AF3F4-0E3E-4758-8B88-285F1660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D8E26F-F4F6-463C-8817-C7C03DEA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1E1B76-5711-4079-AAD6-ADAA633E2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913B57-7D8B-4485-AE00-E9B01FDAE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B8A631-97F1-46A2-AF27-15DA02CD9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3104A0-0B07-4B39-8B7D-6396E0AE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E19EDF-1542-4BFE-B9E4-030237F2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264BBC-E8C2-460E-8B32-FD0E61EB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82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C14C4-1441-41F1-BB9C-92931741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915180-4E5D-4ECC-A28F-84613906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4F0570-3556-43C6-B520-147ACCFA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3C99CB-A8D4-41D2-B114-01E37329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26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825552-92D3-4841-B847-3E730998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CBAC31-E2FB-4D5E-AACF-55C65E6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145746-4592-47D1-A5B9-7C1770D8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16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87BF4-3DB6-4F5B-8789-D101161E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92C91-5C1F-4127-BB88-7CBAB7B3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73BF95-474D-49D0-B254-BBD207F57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0E22EE-00A9-4593-B2D7-AC8C1830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33E946-777A-41AC-A882-DE4DD345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9F6C50-2FDE-4934-8FF1-05EE7384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4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03660-DD0A-43E6-AFCE-0F78CFF3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622BF1-9CAD-4DB8-ACD6-C1C5EF872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DB8BFC-41BE-478D-9C38-8FFB0C9DC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D6432D-2A0F-46CE-AD8E-5860430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B6D3-A5F0-47C3-9C99-F5157C0CF2AA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357E4-EFBB-4E55-B1AB-42EBF847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AC416F-9A9A-4912-AF66-271F254E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54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5EBCD6-0F5B-4243-922D-0624BF91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F5D6CA-CE18-4A15-A27C-6A506A18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57015C-EB80-42CD-96CA-6E008DED9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B6D3-A5F0-47C3-9C99-F5157C0CF2AA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D01C6-3CCA-4C11-A5EC-BE2253AD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763A8-E362-4636-A40F-92E6E7882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8C0D-5607-4459-B3BA-830654AB53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5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91.png"/><Relationship Id="rId7" Type="http://schemas.openxmlformats.org/officeDocument/2006/relationships/image" Target="../media/image14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3379F8-E1B0-43E6-95E5-4206AC933461}"/>
              </a:ext>
            </a:extLst>
          </p:cNvPr>
          <p:cNvSpPr>
            <a:spLocks noChangeAspect="1"/>
          </p:cNvSpPr>
          <p:nvPr/>
        </p:nvSpPr>
        <p:spPr>
          <a:xfrm>
            <a:off x="443917" y="872978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BDADC9-84CB-4C68-B035-0DD41B36821E}"/>
              </a:ext>
            </a:extLst>
          </p:cNvPr>
          <p:cNvSpPr>
            <a:spLocks noChangeAspect="1"/>
          </p:cNvSpPr>
          <p:nvPr/>
        </p:nvSpPr>
        <p:spPr>
          <a:xfrm>
            <a:off x="8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F10F0C-2000-4689-B415-26CA768CB23F}"/>
              </a:ext>
            </a:extLst>
          </p:cNvPr>
          <p:cNvSpPr>
            <a:spLocks noChangeAspect="1"/>
          </p:cNvSpPr>
          <p:nvPr/>
        </p:nvSpPr>
        <p:spPr>
          <a:xfrm>
            <a:off x="11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8B9E62A-F4D8-4DAE-A3B0-8168C56FF4D4}"/>
              </a:ext>
            </a:extLst>
          </p:cNvPr>
          <p:cNvSpPr>
            <a:spLocks noChangeAspect="1"/>
          </p:cNvSpPr>
          <p:nvPr/>
        </p:nvSpPr>
        <p:spPr>
          <a:xfrm>
            <a:off x="15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6B50C7-28B8-40B6-89EE-F61854E96E99}"/>
              </a:ext>
            </a:extLst>
          </p:cNvPr>
          <p:cNvSpPr>
            <a:spLocks noChangeAspect="1"/>
          </p:cNvSpPr>
          <p:nvPr/>
        </p:nvSpPr>
        <p:spPr>
          <a:xfrm>
            <a:off x="191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F269273-FBDF-44CF-AD90-66FC9C4ACABF}"/>
              </a:ext>
            </a:extLst>
          </p:cNvPr>
          <p:cNvSpPr>
            <a:spLocks noChangeAspect="1"/>
          </p:cNvSpPr>
          <p:nvPr/>
        </p:nvSpPr>
        <p:spPr>
          <a:xfrm>
            <a:off x="227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85F586-DA72-451E-916D-07CB0258FB04}"/>
              </a:ext>
            </a:extLst>
          </p:cNvPr>
          <p:cNvSpPr>
            <a:spLocks noChangeAspect="1"/>
          </p:cNvSpPr>
          <p:nvPr/>
        </p:nvSpPr>
        <p:spPr>
          <a:xfrm>
            <a:off x="26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CF16DC-2367-4FB4-AA31-20AA37DCB076}"/>
              </a:ext>
            </a:extLst>
          </p:cNvPr>
          <p:cNvSpPr>
            <a:spLocks noChangeAspect="1"/>
          </p:cNvSpPr>
          <p:nvPr/>
        </p:nvSpPr>
        <p:spPr>
          <a:xfrm>
            <a:off x="29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5472E4-C6CC-41E3-845D-973A34F3E6F4}"/>
              </a:ext>
            </a:extLst>
          </p:cNvPr>
          <p:cNvSpPr>
            <a:spLocks noChangeAspect="1"/>
          </p:cNvSpPr>
          <p:nvPr/>
        </p:nvSpPr>
        <p:spPr>
          <a:xfrm>
            <a:off x="33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5F21E4-DA15-4E23-8DB4-AD6B77F5FF90}"/>
              </a:ext>
            </a:extLst>
          </p:cNvPr>
          <p:cNvSpPr>
            <a:spLocks noChangeAspect="1"/>
          </p:cNvSpPr>
          <p:nvPr/>
        </p:nvSpPr>
        <p:spPr>
          <a:xfrm>
            <a:off x="37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34FDD8-F771-412D-8EE2-EE5EB13E1B3F}"/>
              </a:ext>
            </a:extLst>
          </p:cNvPr>
          <p:cNvSpPr>
            <a:spLocks noChangeAspect="1"/>
          </p:cNvSpPr>
          <p:nvPr/>
        </p:nvSpPr>
        <p:spPr>
          <a:xfrm>
            <a:off x="41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F713D90-34B4-43CD-824E-BB99825A0FC1}"/>
              </a:ext>
            </a:extLst>
          </p:cNvPr>
          <p:cNvSpPr>
            <a:spLocks noChangeAspect="1"/>
          </p:cNvSpPr>
          <p:nvPr/>
        </p:nvSpPr>
        <p:spPr>
          <a:xfrm>
            <a:off x="44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A77AC90-F729-4CA5-A586-9270D92382A5}"/>
              </a:ext>
            </a:extLst>
          </p:cNvPr>
          <p:cNvSpPr>
            <a:spLocks noChangeAspect="1"/>
          </p:cNvSpPr>
          <p:nvPr/>
        </p:nvSpPr>
        <p:spPr>
          <a:xfrm>
            <a:off x="483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0EB40F5-1366-48BE-90E4-529FFB4C372A}"/>
              </a:ext>
            </a:extLst>
          </p:cNvPr>
          <p:cNvSpPr>
            <a:spLocks noChangeAspect="1"/>
          </p:cNvSpPr>
          <p:nvPr/>
        </p:nvSpPr>
        <p:spPr>
          <a:xfrm>
            <a:off x="519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B205C9-608B-460F-8A1A-7C5621CC385A}"/>
              </a:ext>
            </a:extLst>
          </p:cNvPr>
          <p:cNvSpPr>
            <a:spLocks noChangeAspect="1"/>
          </p:cNvSpPr>
          <p:nvPr/>
        </p:nvSpPr>
        <p:spPr>
          <a:xfrm>
            <a:off x="55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8EF8354-32EE-418D-9EE6-B3F81EAE61A9}"/>
              </a:ext>
            </a:extLst>
          </p:cNvPr>
          <p:cNvSpPr>
            <a:spLocks noChangeAspect="1"/>
          </p:cNvSpPr>
          <p:nvPr/>
        </p:nvSpPr>
        <p:spPr>
          <a:xfrm>
            <a:off x="59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248322-26AE-45CC-B019-A3AC6D1C898A}"/>
              </a:ext>
            </a:extLst>
          </p:cNvPr>
          <p:cNvSpPr>
            <a:spLocks noChangeAspect="1"/>
          </p:cNvSpPr>
          <p:nvPr/>
        </p:nvSpPr>
        <p:spPr>
          <a:xfrm>
            <a:off x="62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2B46552-3DD0-496F-A8A0-082A3E5FBDDB}"/>
              </a:ext>
            </a:extLst>
          </p:cNvPr>
          <p:cNvSpPr>
            <a:spLocks noChangeAspect="1"/>
          </p:cNvSpPr>
          <p:nvPr/>
        </p:nvSpPr>
        <p:spPr>
          <a:xfrm>
            <a:off x="66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F1A976-6CCC-4D6F-80F4-E97F1E32E02B}"/>
              </a:ext>
            </a:extLst>
          </p:cNvPr>
          <p:cNvSpPr>
            <a:spLocks noChangeAspect="1"/>
          </p:cNvSpPr>
          <p:nvPr/>
        </p:nvSpPr>
        <p:spPr>
          <a:xfrm>
            <a:off x="70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F896F7F-5EC5-4606-8442-FECCDE779AAD}"/>
              </a:ext>
            </a:extLst>
          </p:cNvPr>
          <p:cNvSpPr>
            <a:spLocks noChangeAspect="1"/>
          </p:cNvSpPr>
          <p:nvPr/>
        </p:nvSpPr>
        <p:spPr>
          <a:xfrm>
            <a:off x="73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F9EE249-6031-4AA1-A174-7F89F10E4347}"/>
              </a:ext>
            </a:extLst>
          </p:cNvPr>
          <p:cNvSpPr>
            <a:spLocks noChangeAspect="1"/>
          </p:cNvSpPr>
          <p:nvPr/>
        </p:nvSpPr>
        <p:spPr>
          <a:xfrm>
            <a:off x="77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95A6AEE-4F42-47C7-8810-B3DF7C2ACCC0}"/>
              </a:ext>
            </a:extLst>
          </p:cNvPr>
          <p:cNvSpPr>
            <a:spLocks noChangeAspect="1"/>
          </p:cNvSpPr>
          <p:nvPr/>
        </p:nvSpPr>
        <p:spPr>
          <a:xfrm>
            <a:off x="80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751F91D-5BAF-40C4-9FF3-092214686C04}"/>
              </a:ext>
            </a:extLst>
          </p:cNvPr>
          <p:cNvSpPr>
            <a:spLocks noChangeAspect="1"/>
          </p:cNvSpPr>
          <p:nvPr/>
        </p:nvSpPr>
        <p:spPr>
          <a:xfrm>
            <a:off x="84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910F5F-4A28-40E9-9271-3046154F8D27}"/>
              </a:ext>
            </a:extLst>
          </p:cNvPr>
          <p:cNvSpPr>
            <a:spLocks noChangeAspect="1"/>
          </p:cNvSpPr>
          <p:nvPr/>
        </p:nvSpPr>
        <p:spPr>
          <a:xfrm>
            <a:off x="88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D3CC4A4-68CD-4732-867A-64B94F82DF8C}"/>
              </a:ext>
            </a:extLst>
          </p:cNvPr>
          <p:cNvSpPr>
            <a:spLocks noChangeAspect="1"/>
          </p:cNvSpPr>
          <p:nvPr/>
        </p:nvSpPr>
        <p:spPr>
          <a:xfrm>
            <a:off x="91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F697B3-85B8-41BC-BBE0-A790FE75BBB5}"/>
              </a:ext>
            </a:extLst>
          </p:cNvPr>
          <p:cNvSpPr>
            <a:spLocks noChangeAspect="1"/>
          </p:cNvSpPr>
          <p:nvPr/>
        </p:nvSpPr>
        <p:spPr>
          <a:xfrm>
            <a:off x="95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4A7326A-F426-4072-B8A4-04C1864E42B7}"/>
              </a:ext>
            </a:extLst>
          </p:cNvPr>
          <p:cNvSpPr>
            <a:spLocks noChangeAspect="1"/>
          </p:cNvSpPr>
          <p:nvPr/>
        </p:nvSpPr>
        <p:spPr>
          <a:xfrm>
            <a:off x="98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690C17-0D7C-4C25-B17E-9AF530F68328}"/>
              </a:ext>
            </a:extLst>
          </p:cNvPr>
          <p:cNvSpPr>
            <a:spLocks noChangeAspect="1"/>
          </p:cNvSpPr>
          <p:nvPr/>
        </p:nvSpPr>
        <p:spPr>
          <a:xfrm>
            <a:off x="102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6A3ADD-0D15-45AD-BF91-E00193418C2E}"/>
              </a:ext>
            </a:extLst>
          </p:cNvPr>
          <p:cNvSpPr>
            <a:spLocks noChangeAspect="1"/>
          </p:cNvSpPr>
          <p:nvPr/>
        </p:nvSpPr>
        <p:spPr>
          <a:xfrm>
            <a:off x="106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89E31F2-2316-4F0A-95F5-43C15C7AF04D}"/>
              </a:ext>
            </a:extLst>
          </p:cNvPr>
          <p:cNvSpPr>
            <a:spLocks noChangeAspect="1"/>
          </p:cNvSpPr>
          <p:nvPr/>
        </p:nvSpPr>
        <p:spPr>
          <a:xfrm>
            <a:off x="109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F91776E-F425-4199-9020-5D17D62A224C}"/>
              </a:ext>
            </a:extLst>
          </p:cNvPr>
          <p:cNvSpPr>
            <a:spLocks noChangeAspect="1"/>
          </p:cNvSpPr>
          <p:nvPr/>
        </p:nvSpPr>
        <p:spPr>
          <a:xfrm>
            <a:off x="113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EFE6560-B610-4399-A040-F0E9131DA969}"/>
              </a:ext>
            </a:extLst>
          </p:cNvPr>
          <p:cNvSpPr>
            <a:spLocks noChangeAspect="1"/>
          </p:cNvSpPr>
          <p:nvPr/>
        </p:nvSpPr>
        <p:spPr>
          <a:xfrm>
            <a:off x="116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03C4C9C-C58E-49D6-B529-0B5D14CF1D72}"/>
              </a:ext>
            </a:extLst>
          </p:cNvPr>
          <p:cNvSpPr txBox="1"/>
          <p:nvPr/>
        </p:nvSpPr>
        <p:spPr>
          <a:xfrm>
            <a:off x="11717286" y="12817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08656CA-B330-4DC5-AA14-D8131B16555C}"/>
              </a:ext>
            </a:extLst>
          </p:cNvPr>
          <p:cNvSpPr txBox="1"/>
          <p:nvPr/>
        </p:nvSpPr>
        <p:spPr>
          <a:xfrm>
            <a:off x="3690656" y="12329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841F2B3-39D5-4A07-AD82-C986BF28E3D3}"/>
              </a:ext>
            </a:extLst>
          </p:cNvPr>
          <p:cNvSpPr txBox="1"/>
          <p:nvPr/>
        </p:nvSpPr>
        <p:spPr>
          <a:xfrm>
            <a:off x="3309730" y="122502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23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FC74ED4-D834-4D28-A318-6FF4446EF346}"/>
              </a:ext>
            </a:extLst>
          </p:cNvPr>
          <p:cNvSpPr txBox="1"/>
          <p:nvPr/>
        </p:nvSpPr>
        <p:spPr>
          <a:xfrm>
            <a:off x="797090" y="123873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</a:t>
            </a:r>
            <a:endParaRPr lang="es-ES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CC83480-1849-488E-965B-EA2A37138FB3}"/>
              </a:ext>
            </a:extLst>
          </p:cNvPr>
          <p:cNvSpPr txBox="1"/>
          <p:nvPr/>
        </p:nvSpPr>
        <p:spPr>
          <a:xfrm>
            <a:off x="368165" y="12401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31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1FC433-B723-4A0C-B0DF-0B88B0A41141}"/>
              </a:ext>
            </a:extLst>
          </p:cNvPr>
          <p:cNvSpPr txBox="1"/>
          <p:nvPr/>
        </p:nvSpPr>
        <p:spPr>
          <a:xfrm>
            <a:off x="346618" y="36054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Sign Bit</a:t>
            </a:r>
            <a:endParaRPr lang="es-ES" sz="3600" b="1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083E3C-FB19-4EC4-9E7A-29C1D7280519}"/>
              </a:ext>
            </a:extLst>
          </p:cNvPr>
          <p:cNvSpPr txBox="1"/>
          <p:nvPr/>
        </p:nvSpPr>
        <p:spPr>
          <a:xfrm>
            <a:off x="1643447" y="351124"/>
            <a:ext cx="231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Exponent – 8bits</a:t>
            </a:r>
            <a:endParaRPr lang="es-ES" sz="36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DDDA4BC-FBF6-4D5F-9FBB-841873EA439D}"/>
              </a:ext>
            </a:extLst>
          </p:cNvPr>
          <p:cNvSpPr txBox="1"/>
          <p:nvPr/>
        </p:nvSpPr>
        <p:spPr>
          <a:xfrm>
            <a:off x="6743537" y="379812"/>
            <a:ext cx="242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Mantissa – 23bits</a:t>
            </a:r>
            <a:endParaRPr lang="es-ES" sz="3600" b="1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12B1E60-4EB2-4CC3-BF1A-8509787B5394}"/>
              </a:ext>
            </a:extLst>
          </p:cNvPr>
          <p:cNvSpPr txBox="1"/>
          <p:nvPr/>
        </p:nvSpPr>
        <p:spPr>
          <a:xfrm>
            <a:off x="6487084" y="1293569"/>
            <a:ext cx="1270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Bit index</a:t>
            </a:r>
            <a:endParaRPr lang="es-ES" sz="3600" dirty="0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3440DA23-04BF-4BAB-AE44-52DB2DB3F523}"/>
              </a:ext>
            </a:extLst>
          </p:cNvPr>
          <p:cNvCxnSpPr>
            <a:cxnSpLocks/>
            <a:stCxn id="55" idx="3"/>
            <a:endCxn id="47" idx="1"/>
          </p:cNvCxnSpPr>
          <p:nvPr/>
        </p:nvCxnSpPr>
        <p:spPr>
          <a:xfrm flipV="1">
            <a:off x="7757112" y="1512601"/>
            <a:ext cx="3960174" cy="1180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80E65F3-51FB-41F3-AF38-E0111D37929F}"/>
              </a:ext>
            </a:extLst>
          </p:cNvPr>
          <p:cNvSpPr txBox="1"/>
          <p:nvPr/>
        </p:nvSpPr>
        <p:spPr>
          <a:xfrm>
            <a:off x="12000927" y="82221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: A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42B9C60B-2DFF-4756-88D4-97FE2798E6C8}"/>
              </a:ext>
            </a:extLst>
          </p:cNvPr>
          <p:cNvSpPr txBox="1"/>
          <p:nvPr/>
        </p:nvSpPr>
        <p:spPr>
          <a:xfrm>
            <a:off x="346618" y="-297824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-110.3125</a:t>
            </a:r>
            <a:r>
              <a:rPr lang="es-ES" sz="3600" b="1" baseline="-25000" dirty="0"/>
              <a:t>10</a:t>
            </a:r>
            <a:r>
              <a:rPr lang="es-ES" sz="3600" b="1" dirty="0"/>
              <a:t> =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8348A92-4879-441C-A1E0-D57071270F64}"/>
              </a:ext>
            </a:extLst>
          </p:cNvPr>
          <p:cNvSpPr/>
          <p:nvPr/>
        </p:nvSpPr>
        <p:spPr>
          <a:xfrm>
            <a:off x="460072" y="2412851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F5E49D9-3B34-4893-9030-99A7925CAB9F}"/>
              </a:ext>
            </a:extLst>
          </p:cNvPr>
          <p:cNvSpPr/>
          <p:nvPr/>
        </p:nvSpPr>
        <p:spPr>
          <a:xfrm>
            <a:off x="716739" y="2415778"/>
            <a:ext cx="1152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7A93FD3-CC2F-4162-BD91-CF89F8EB1F0E}"/>
              </a:ext>
            </a:extLst>
          </p:cNvPr>
          <p:cNvSpPr/>
          <p:nvPr/>
        </p:nvSpPr>
        <p:spPr>
          <a:xfrm>
            <a:off x="1987345" y="2414866"/>
            <a:ext cx="3312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AC8A945C-1DB2-4B2C-A17F-3B4CE86D4791}"/>
              </a:ext>
            </a:extLst>
          </p:cNvPr>
          <p:cNvSpPr txBox="1"/>
          <p:nvPr/>
        </p:nvSpPr>
        <p:spPr>
          <a:xfrm>
            <a:off x="341617" y="1943805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 bytes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F58699E-0830-49EF-8388-E595AEBD2D7F}"/>
              </a:ext>
            </a:extLst>
          </p:cNvPr>
          <p:cNvSpPr txBox="1"/>
          <p:nvPr/>
        </p:nvSpPr>
        <p:spPr>
          <a:xfrm>
            <a:off x="1421311" y="26677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23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ABBEDE0-8F52-4353-BB86-55CD6CFD98C8}"/>
              </a:ext>
            </a:extLst>
          </p:cNvPr>
          <p:cNvSpPr txBox="1"/>
          <p:nvPr/>
        </p:nvSpPr>
        <p:spPr>
          <a:xfrm>
            <a:off x="1889300" y="267558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22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5673913-E36A-4A89-8C5E-3F83C1E75AA2}"/>
              </a:ext>
            </a:extLst>
          </p:cNvPr>
          <p:cNvSpPr txBox="1"/>
          <p:nvPr/>
        </p:nvSpPr>
        <p:spPr>
          <a:xfrm>
            <a:off x="4970409" y="2676885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D5D296D-B04A-4B44-9BB5-0755F99D8382}"/>
              </a:ext>
            </a:extLst>
          </p:cNvPr>
          <p:cNvSpPr txBox="1"/>
          <p:nvPr/>
        </p:nvSpPr>
        <p:spPr>
          <a:xfrm>
            <a:off x="642691" y="26677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30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E306C57-EBDD-403F-8F60-B348CCF4E398}"/>
              </a:ext>
            </a:extLst>
          </p:cNvPr>
          <p:cNvSpPr txBox="1"/>
          <p:nvPr/>
        </p:nvSpPr>
        <p:spPr>
          <a:xfrm>
            <a:off x="257029" y="26700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31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AEE8CB24-4553-4012-A652-B02A0ECD78FD}"/>
              </a:ext>
            </a:extLst>
          </p:cNvPr>
          <p:cNvSpPr txBox="1"/>
          <p:nvPr/>
        </p:nvSpPr>
        <p:spPr>
          <a:xfrm>
            <a:off x="1846481" y="398842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52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9779770-49C2-41F3-9249-5F541C8117BC}"/>
              </a:ext>
            </a:extLst>
          </p:cNvPr>
          <p:cNvSpPr txBox="1"/>
          <p:nvPr/>
        </p:nvSpPr>
        <p:spPr>
          <a:xfrm>
            <a:off x="2294773" y="398599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51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DD56687-570C-412C-A31A-69B792FD6F21}"/>
              </a:ext>
            </a:extLst>
          </p:cNvPr>
          <p:cNvSpPr txBox="1"/>
          <p:nvPr/>
        </p:nvSpPr>
        <p:spPr>
          <a:xfrm>
            <a:off x="9723451" y="3983820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2A39463-D248-45F8-8BBC-4DCF3E8E919C}"/>
              </a:ext>
            </a:extLst>
          </p:cNvPr>
          <p:cNvSpPr txBox="1"/>
          <p:nvPr/>
        </p:nvSpPr>
        <p:spPr>
          <a:xfrm>
            <a:off x="598793" y="398382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62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EE4B17B-261D-42BB-84D1-61408C76F558}"/>
              </a:ext>
            </a:extLst>
          </p:cNvPr>
          <p:cNvSpPr txBox="1"/>
          <p:nvPr/>
        </p:nvSpPr>
        <p:spPr>
          <a:xfrm>
            <a:off x="248276" y="397954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63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E3871912-33A6-4EBF-BE2C-106C6722D425}"/>
              </a:ext>
            </a:extLst>
          </p:cNvPr>
          <p:cNvSpPr txBox="1"/>
          <p:nvPr/>
        </p:nvSpPr>
        <p:spPr>
          <a:xfrm>
            <a:off x="2294773" y="5359767"/>
            <a:ext cx="64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112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3B0C5B4-A3D6-40FD-A6C9-29A0ADB0D885}"/>
              </a:ext>
            </a:extLst>
          </p:cNvPr>
          <p:cNvSpPr txBox="1"/>
          <p:nvPr/>
        </p:nvSpPr>
        <p:spPr>
          <a:xfrm>
            <a:off x="2873889" y="5351891"/>
            <a:ext cx="644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111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22CAC49-76AE-4021-9691-872BF314FAE9}"/>
              </a:ext>
            </a:extLst>
          </p:cNvPr>
          <p:cNvSpPr txBox="1"/>
          <p:nvPr/>
        </p:nvSpPr>
        <p:spPr>
          <a:xfrm>
            <a:off x="12192000" y="6035790"/>
            <a:ext cx="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0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096A0AE2-0C1B-41E9-96A1-7511C4E94315}"/>
              </a:ext>
            </a:extLst>
          </p:cNvPr>
          <p:cNvSpPr txBox="1"/>
          <p:nvPr/>
        </p:nvSpPr>
        <p:spPr>
          <a:xfrm>
            <a:off x="743925" y="5378842"/>
            <a:ext cx="64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126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BCD8E49-EC54-447C-A028-786F53D6F08A}"/>
              </a:ext>
            </a:extLst>
          </p:cNvPr>
          <p:cNvSpPr txBox="1"/>
          <p:nvPr/>
        </p:nvSpPr>
        <p:spPr>
          <a:xfrm>
            <a:off x="167549" y="5378843"/>
            <a:ext cx="64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127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D5C3C9C-A652-4DBA-8DDA-E424A7D61D1D}"/>
              </a:ext>
            </a:extLst>
          </p:cNvPr>
          <p:cNvSpPr txBox="1"/>
          <p:nvPr/>
        </p:nvSpPr>
        <p:spPr>
          <a:xfrm>
            <a:off x="339306" y="3170659"/>
            <a:ext cx="110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8 bytes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767560B1-18D2-411F-BC0B-40D06288582E}"/>
              </a:ext>
            </a:extLst>
          </p:cNvPr>
          <p:cNvSpPr/>
          <p:nvPr/>
        </p:nvSpPr>
        <p:spPr>
          <a:xfrm>
            <a:off x="460072" y="3726052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5DD8964E-897E-45B1-B426-2E821A360124}"/>
              </a:ext>
            </a:extLst>
          </p:cNvPr>
          <p:cNvSpPr/>
          <p:nvPr/>
        </p:nvSpPr>
        <p:spPr>
          <a:xfrm>
            <a:off x="716739" y="3728979"/>
            <a:ext cx="1584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46A7948-E362-4067-97B4-9847A4605146}"/>
              </a:ext>
            </a:extLst>
          </p:cNvPr>
          <p:cNvSpPr/>
          <p:nvPr/>
        </p:nvSpPr>
        <p:spPr>
          <a:xfrm>
            <a:off x="2426481" y="3726549"/>
            <a:ext cx="7488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9A9A6755-273F-49BB-B96F-37148B0E1FA3}"/>
              </a:ext>
            </a:extLst>
          </p:cNvPr>
          <p:cNvSpPr txBox="1"/>
          <p:nvPr/>
        </p:nvSpPr>
        <p:spPr>
          <a:xfrm>
            <a:off x="347624" y="4504500"/>
            <a:ext cx="125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16 bytes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DA953826-67C5-47D3-81B5-2B7D0AB3D2FE}"/>
              </a:ext>
            </a:extLst>
          </p:cNvPr>
          <p:cNvSpPr/>
          <p:nvPr/>
        </p:nvSpPr>
        <p:spPr>
          <a:xfrm>
            <a:off x="461078" y="5120474"/>
            <a:ext cx="144000" cy="21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B9443113-D2C3-4080-871D-3AD7AB4BEB4D}"/>
              </a:ext>
            </a:extLst>
          </p:cNvPr>
          <p:cNvSpPr/>
          <p:nvPr/>
        </p:nvSpPr>
        <p:spPr>
          <a:xfrm>
            <a:off x="717745" y="5123401"/>
            <a:ext cx="2160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5B5643D3-5666-44AA-9F93-220F28141FAA}"/>
              </a:ext>
            </a:extLst>
          </p:cNvPr>
          <p:cNvSpPr/>
          <p:nvPr/>
        </p:nvSpPr>
        <p:spPr>
          <a:xfrm>
            <a:off x="3015811" y="5120474"/>
            <a:ext cx="8280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0E006FD2-A801-4E3F-BEDE-0AD0943CF70D}"/>
              </a:ext>
            </a:extLst>
          </p:cNvPr>
          <p:cNvSpPr/>
          <p:nvPr/>
        </p:nvSpPr>
        <p:spPr>
          <a:xfrm>
            <a:off x="4677430" y="5795463"/>
            <a:ext cx="7848000" cy="216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A914BA63-0740-4234-B6DC-2F5A025EF00F}"/>
                  </a:ext>
                </a:extLst>
              </p:cNvPr>
              <p:cNvSpPr txBox="1"/>
              <p:nvPr/>
            </p:nvSpPr>
            <p:spPr>
              <a:xfrm>
                <a:off x="11295811" y="4857708"/>
                <a:ext cx="644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A914BA63-0740-4234-B6DC-2F5A025EF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811" y="4857708"/>
                <a:ext cx="64490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A427E809-AC4E-4B6D-B281-9D7CC48F14B5}"/>
                  </a:ext>
                </a:extLst>
              </p:cNvPr>
              <p:cNvSpPr txBox="1"/>
              <p:nvPr/>
            </p:nvSpPr>
            <p:spPr>
              <a:xfrm>
                <a:off x="4098003" y="5549322"/>
                <a:ext cx="644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A427E809-AC4E-4B6D-B281-9D7CC48F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003" y="5549322"/>
                <a:ext cx="6449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00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-38779" y="112934"/>
            <a:ext cx="187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Relative</a:t>
            </a:r>
            <a:r>
              <a:rPr lang="es-ES" sz="24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367691" y="1118575"/>
                <a:ext cx="2047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7691" y="1118575"/>
                <a:ext cx="20470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03572751-C128-45E7-8419-4F272717DCF2}"/>
              </a:ext>
            </a:extLst>
          </p:cNvPr>
          <p:cNvSpPr txBox="1"/>
          <p:nvPr/>
        </p:nvSpPr>
        <p:spPr>
          <a:xfrm>
            <a:off x="475443" y="26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BC7284-56CE-4122-A604-4793A1973FF9}"/>
              </a:ext>
            </a:extLst>
          </p:cNvPr>
          <p:cNvSpPr txBox="1"/>
          <p:nvPr/>
        </p:nvSpPr>
        <p:spPr>
          <a:xfrm>
            <a:off x="1644244" y="254382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E9EEDD7-C102-4A30-BE99-FDA597AF26D6}"/>
              </a:ext>
            </a:extLst>
          </p:cNvPr>
          <p:cNvSpPr txBox="1"/>
          <p:nvPr/>
        </p:nvSpPr>
        <p:spPr>
          <a:xfrm>
            <a:off x="2828306" y="2566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CBC3763-9F4E-4066-B16F-68AAD950BEE6}"/>
              </a:ext>
            </a:extLst>
          </p:cNvPr>
          <p:cNvSpPr txBox="1"/>
          <p:nvPr/>
        </p:nvSpPr>
        <p:spPr>
          <a:xfrm>
            <a:off x="4050890" y="2636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BF4DE4F-CB2A-45A0-B4F9-1E6040D83D35}"/>
              </a:ext>
            </a:extLst>
          </p:cNvPr>
          <p:cNvSpPr txBox="1"/>
          <p:nvPr/>
        </p:nvSpPr>
        <p:spPr>
          <a:xfrm>
            <a:off x="5204442" y="2596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991F1A8-AB63-4543-BEAB-B138CC44E726}"/>
              </a:ext>
            </a:extLst>
          </p:cNvPr>
          <p:cNvSpPr txBox="1"/>
          <p:nvPr/>
        </p:nvSpPr>
        <p:spPr>
          <a:xfrm>
            <a:off x="6411954" y="2591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E4D83B-DEC8-429C-BFCD-AD6115D1F928}"/>
              </a:ext>
            </a:extLst>
          </p:cNvPr>
          <p:cNvSpPr txBox="1"/>
          <p:nvPr/>
        </p:nvSpPr>
        <p:spPr>
          <a:xfrm>
            <a:off x="7606196" y="257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50A0368-3D28-465F-AD11-FB90AEDEBC20}"/>
              </a:ext>
            </a:extLst>
          </p:cNvPr>
          <p:cNvSpPr txBox="1"/>
          <p:nvPr/>
        </p:nvSpPr>
        <p:spPr>
          <a:xfrm>
            <a:off x="8790308" y="258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B987AC3-642C-44E8-A82A-0A9C83A73C03}"/>
              </a:ext>
            </a:extLst>
          </p:cNvPr>
          <p:cNvSpPr txBox="1"/>
          <p:nvPr/>
        </p:nvSpPr>
        <p:spPr>
          <a:xfrm>
            <a:off x="1006624" y="254382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94B74A08-A3DD-4B9C-A6EC-B6D1116B0664}"/>
              </a:ext>
            </a:extLst>
          </p:cNvPr>
          <p:cNvCxnSpPr>
            <a:cxnSpLocks/>
          </p:cNvCxnSpPr>
          <p:nvPr/>
        </p:nvCxnSpPr>
        <p:spPr>
          <a:xfrm flipV="1">
            <a:off x="899843" y="2461894"/>
            <a:ext cx="0" cy="154608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2CB65FF-CFC2-485C-927E-3E43D28AD451}"/>
              </a:ext>
            </a:extLst>
          </p:cNvPr>
          <p:cNvSpPr txBox="1"/>
          <p:nvPr/>
        </p:nvSpPr>
        <p:spPr>
          <a:xfrm>
            <a:off x="952345" y="3652453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2682E4B-B38D-4CC3-BD07-CAE5D599FD94}"/>
              </a:ext>
            </a:extLst>
          </p:cNvPr>
          <p:cNvCxnSpPr>
            <a:cxnSpLocks/>
          </p:cNvCxnSpPr>
          <p:nvPr/>
        </p:nvCxnSpPr>
        <p:spPr>
          <a:xfrm>
            <a:off x="9249086" y="260069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14E0DCF-9A45-4007-90B8-E019E3E09BB5}"/>
              </a:ext>
            </a:extLst>
          </p:cNvPr>
          <p:cNvSpPr txBox="1"/>
          <p:nvPr/>
        </p:nvSpPr>
        <p:spPr>
          <a:xfrm>
            <a:off x="9146820" y="263616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/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blipFill>
                <a:blip r:embed="rId4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42CC7C9-48CC-4ECB-8DB2-DF88696E14CC}"/>
              </a:ext>
            </a:extLst>
          </p:cNvPr>
          <p:cNvCxnSpPr>
            <a:cxnSpLocks/>
          </p:cNvCxnSpPr>
          <p:nvPr/>
        </p:nvCxnSpPr>
        <p:spPr>
          <a:xfrm flipV="1">
            <a:off x="1966321" y="2492001"/>
            <a:ext cx="0" cy="6179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2A28669-6050-495E-ADFC-8D65ADF74D53}"/>
              </a:ext>
            </a:extLst>
          </p:cNvPr>
          <p:cNvCxnSpPr>
            <a:cxnSpLocks/>
          </p:cNvCxnSpPr>
          <p:nvPr/>
        </p:nvCxnSpPr>
        <p:spPr>
          <a:xfrm>
            <a:off x="1843757" y="2492001"/>
            <a:ext cx="2451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17411292-A053-4736-A980-CA8EB3EC890D}"/>
              </a:ext>
            </a:extLst>
          </p:cNvPr>
          <p:cNvSpPr txBox="1"/>
          <p:nvPr/>
        </p:nvSpPr>
        <p:spPr>
          <a:xfrm>
            <a:off x="2467492" y="4414614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347016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-38779" y="112934"/>
            <a:ext cx="187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Relative</a:t>
            </a:r>
            <a:r>
              <a:rPr lang="es-ES" sz="24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7812" y="1859476"/>
                <a:ext cx="2121478" cy="3808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613274" y="1081228"/>
                <a:ext cx="2403607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3274" y="1081228"/>
                <a:ext cx="2403607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03572751-C128-45E7-8419-4F272717DCF2}"/>
              </a:ext>
            </a:extLst>
          </p:cNvPr>
          <p:cNvSpPr txBox="1"/>
          <p:nvPr/>
        </p:nvSpPr>
        <p:spPr>
          <a:xfrm>
            <a:off x="475443" y="2619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1BC7284-56CE-4122-A604-4793A1973FF9}"/>
              </a:ext>
            </a:extLst>
          </p:cNvPr>
          <p:cNvSpPr txBox="1"/>
          <p:nvPr/>
        </p:nvSpPr>
        <p:spPr>
          <a:xfrm>
            <a:off x="1644244" y="254382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E9EEDD7-C102-4A30-BE99-FDA597AF26D6}"/>
              </a:ext>
            </a:extLst>
          </p:cNvPr>
          <p:cNvSpPr txBox="1"/>
          <p:nvPr/>
        </p:nvSpPr>
        <p:spPr>
          <a:xfrm>
            <a:off x="2828306" y="25663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CBC3763-9F4E-4066-B16F-68AAD950BEE6}"/>
              </a:ext>
            </a:extLst>
          </p:cNvPr>
          <p:cNvSpPr txBox="1"/>
          <p:nvPr/>
        </p:nvSpPr>
        <p:spPr>
          <a:xfrm>
            <a:off x="4050890" y="2636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BF4DE4F-CB2A-45A0-B4F9-1E6040D83D35}"/>
              </a:ext>
            </a:extLst>
          </p:cNvPr>
          <p:cNvSpPr txBox="1"/>
          <p:nvPr/>
        </p:nvSpPr>
        <p:spPr>
          <a:xfrm>
            <a:off x="5204442" y="259674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991F1A8-AB63-4543-BEAB-B138CC44E726}"/>
              </a:ext>
            </a:extLst>
          </p:cNvPr>
          <p:cNvSpPr txBox="1"/>
          <p:nvPr/>
        </p:nvSpPr>
        <p:spPr>
          <a:xfrm>
            <a:off x="6411954" y="2591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AE4D83B-DEC8-429C-BFCD-AD6115D1F928}"/>
              </a:ext>
            </a:extLst>
          </p:cNvPr>
          <p:cNvSpPr txBox="1"/>
          <p:nvPr/>
        </p:nvSpPr>
        <p:spPr>
          <a:xfrm>
            <a:off x="7606196" y="257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50A0368-3D28-465F-AD11-FB90AEDEBC20}"/>
              </a:ext>
            </a:extLst>
          </p:cNvPr>
          <p:cNvSpPr txBox="1"/>
          <p:nvPr/>
        </p:nvSpPr>
        <p:spPr>
          <a:xfrm>
            <a:off x="8790308" y="258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B987AC3-642C-44E8-A82A-0A9C83A73C03}"/>
              </a:ext>
            </a:extLst>
          </p:cNvPr>
          <p:cNvSpPr txBox="1"/>
          <p:nvPr/>
        </p:nvSpPr>
        <p:spPr>
          <a:xfrm>
            <a:off x="1006624" y="254382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94B74A08-A3DD-4B9C-A6EC-B6D1116B0664}"/>
              </a:ext>
            </a:extLst>
          </p:cNvPr>
          <p:cNvCxnSpPr>
            <a:cxnSpLocks/>
          </p:cNvCxnSpPr>
          <p:nvPr/>
        </p:nvCxnSpPr>
        <p:spPr>
          <a:xfrm flipV="1">
            <a:off x="899843" y="2461894"/>
            <a:ext cx="0" cy="154608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12CB65FF-CFC2-485C-927E-3E43D28AD451}"/>
              </a:ext>
            </a:extLst>
          </p:cNvPr>
          <p:cNvSpPr txBox="1"/>
          <p:nvPr/>
        </p:nvSpPr>
        <p:spPr>
          <a:xfrm>
            <a:off x="952345" y="3652453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C2682E4B-B38D-4CC3-BD07-CAE5D599FD94}"/>
              </a:ext>
            </a:extLst>
          </p:cNvPr>
          <p:cNvCxnSpPr>
            <a:cxnSpLocks/>
          </p:cNvCxnSpPr>
          <p:nvPr/>
        </p:nvCxnSpPr>
        <p:spPr>
          <a:xfrm>
            <a:off x="9249086" y="260069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14E0DCF-9A45-4007-90B8-E019E3E09BB5}"/>
              </a:ext>
            </a:extLst>
          </p:cNvPr>
          <p:cNvSpPr txBox="1"/>
          <p:nvPr/>
        </p:nvSpPr>
        <p:spPr>
          <a:xfrm>
            <a:off x="9146820" y="263616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/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s-ES" sz="2400" b="1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5FA2203E-7E35-436F-86DC-A9ECA98C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60" y="2976858"/>
                <a:ext cx="301686" cy="461665"/>
              </a:xfrm>
              <a:prstGeom prst="rect">
                <a:avLst/>
              </a:prstGeom>
              <a:blipFill>
                <a:blip r:embed="rId4"/>
                <a:stretch>
                  <a:fillRect r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B42CC7C9-48CC-4ECB-8DB2-DF88696E14CC}"/>
              </a:ext>
            </a:extLst>
          </p:cNvPr>
          <p:cNvCxnSpPr>
            <a:cxnSpLocks/>
          </p:cNvCxnSpPr>
          <p:nvPr/>
        </p:nvCxnSpPr>
        <p:spPr>
          <a:xfrm flipV="1">
            <a:off x="1966321" y="2492001"/>
            <a:ext cx="0" cy="6179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2063E2A9-D263-4E2B-845A-C4B05AB405AD}"/>
              </a:ext>
            </a:extLst>
          </p:cNvPr>
          <p:cNvSpPr/>
          <p:nvPr/>
        </p:nvSpPr>
        <p:spPr>
          <a:xfrm>
            <a:off x="5384800" y="1705769"/>
            <a:ext cx="601851" cy="710407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orma libre: forma 87">
            <a:extLst>
              <a:ext uri="{FF2B5EF4-FFF2-40B4-BE49-F238E27FC236}">
                <a16:creationId xmlns:a16="http://schemas.microsoft.com/office/drawing/2014/main" id="{FC6AEFD1-40CB-4C0F-BD4F-6C2620327048}"/>
              </a:ext>
            </a:extLst>
          </p:cNvPr>
          <p:cNvSpPr/>
          <p:nvPr/>
        </p:nvSpPr>
        <p:spPr>
          <a:xfrm rot="16890150">
            <a:off x="5983823" y="1717369"/>
            <a:ext cx="585129" cy="708434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orma libre: forma 88">
            <a:extLst>
              <a:ext uri="{FF2B5EF4-FFF2-40B4-BE49-F238E27FC236}">
                <a16:creationId xmlns:a16="http://schemas.microsoft.com/office/drawing/2014/main" id="{06CC63FA-2344-48BD-8D68-DA19810714A4}"/>
              </a:ext>
            </a:extLst>
          </p:cNvPr>
          <p:cNvSpPr/>
          <p:nvPr/>
        </p:nvSpPr>
        <p:spPr>
          <a:xfrm>
            <a:off x="6566124" y="1705769"/>
            <a:ext cx="601851" cy="710407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orma libre: forma 89">
            <a:extLst>
              <a:ext uri="{FF2B5EF4-FFF2-40B4-BE49-F238E27FC236}">
                <a16:creationId xmlns:a16="http://schemas.microsoft.com/office/drawing/2014/main" id="{5EB4E84C-96B8-45E7-BD95-F692503BE8EE}"/>
              </a:ext>
            </a:extLst>
          </p:cNvPr>
          <p:cNvSpPr/>
          <p:nvPr/>
        </p:nvSpPr>
        <p:spPr>
          <a:xfrm rot="16890150">
            <a:off x="7160828" y="1709496"/>
            <a:ext cx="601851" cy="710407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orma libre: forma 90">
            <a:extLst>
              <a:ext uri="{FF2B5EF4-FFF2-40B4-BE49-F238E27FC236}">
                <a16:creationId xmlns:a16="http://schemas.microsoft.com/office/drawing/2014/main" id="{CF0D9216-46C5-416F-BAA3-FB0677A4A5E1}"/>
              </a:ext>
            </a:extLst>
          </p:cNvPr>
          <p:cNvSpPr/>
          <p:nvPr/>
        </p:nvSpPr>
        <p:spPr>
          <a:xfrm>
            <a:off x="7754123" y="1712552"/>
            <a:ext cx="601851" cy="710407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orma libre: forma 91">
            <a:extLst>
              <a:ext uri="{FF2B5EF4-FFF2-40B4-BE49-F238E27FC236}">
                <a16:creationId xmlns:a16="http://schemas.microsoft.com/office/drawing/2014/main" id="{044422A5-C1D2-45D5-9413-1CFE0C59A8A1}"/>
              </a:ext>
            </a:extLst>
          </p:cNvPr>
          <p:cNvSpPr/>
          <p:nvPr/>
        </p:nvSpPr>
        <p:spPr>
          <a:xfrm rot="16890150">
            <a:off x="8348827" y="1716279"/>
            <a:ext cx="601851" cy="710407"/>
          </a:xfrm>
          <a:custGeom>
            <a:avLst/>
            <a:gdLst>
              <a:gd name="connsiteX0" fmla="*/ 0 w 536575"/>
              <a:gd name="connsiteY0" fmla="*/ 682625 h 682625"/>
              <a:gd name="connsiteX1" fmla="*/ 536575 w 536575"/>
              <a:gd name="connsiteY1" fmla="*/ 0 h 682625"/>
              <a:gd name="connsiteX0" fmla="*/ 0 w 536575"/>
              <a:gd name="connsiteY0" fmla="*/ 675830 h 675830"/>
              <a:gd name="connsiteX1" fmla="*/ 536575 w 536575"/>
              <a:gd name="connsiteY1" fmla="*/ 0 h 675830"/>
              <a:gd name="connsiteX0" fmla="*/ 0 w 536575"/>
              <a:gd name="connsiteY0" fmla="*/ 675830 h 675830"/>
              <a:gd name="connsiteX1" fmla="*/ 536575 w 536575"/>
              <a:gd name="connsiteY1" fmla="*/ 0 h 67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575" h="675830">
                <a:moveTo>
                  <a:pt x="0" y="675830"/>
                </a:moveTo>
                <a:cubicBezTo>
                  <a:pt x="162719" y="444055"/>
                  <a:pt x="168338" y="314219"/>
                  <a:pt x="536575" y="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5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3379F8-E1B0-43E6-95E5-4206AC933461}"/>
              </a:ext>
            </a:extLst>
          </p:cNvPr>
          <p:cNvSpPr>
            <a:spLocks noChangeAspect="1"/>
          </p:cNvSpPr>
          <p:nvPr/>
        </p:nvSpPr>
        <p:spPr>
          <a:xfrm>
            <a:off x="443917" y="872978"/>
            <a:ext cx="360000" cy="360000"/>
          </a:xfrm>
          <a:prstGeom prst="rect">
            <a:avLst/>
          </a:prstGeom>
          <a:solidFill>
            <a:schemeClr val="accent1">
              <a:alpha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BDADC9-84CB-4C68-B035-0DD41B36821E}"/>
              </a:ext>
            </a:extLst>
          </p:cNvPr>
          <p:cNvSpPr>
            <a:spLocks noChangeAspect="1"/>
          </p:cNvSpPr>
          <p:nvPr/>
        </p:nvSpPr>
        <p:spPr>
          <a:xfrm>
            <a:off x="8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F10F0C-2000-4689-B415-26CA768CB23F}"/>
              </a:ext>
            </a:extLst>
          </p:cNvPr>
          <p:cNvSpPr>
            <a:spLocks noChangeAspect="1"/>
          </p:cNvSpPr>
          <p:nvPr/>
        </p:nvSpPr>
        <p:spPr>
          <a:xfrm>
            <a:off x="11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8B9E62A-F4D8-4DAE-A3B0-8168C56FF4D4}"/>
              </a:ext>
            </a:extLst>
          </p:cNvPr>
          <p:cNvSpPr>
            <a:spLocks noChangeAspect="1"/>
          </p:cNvSpPr>
          <p:nvPr/>
        </p:nvSpPr>
        <p:spPr>
          <a:xfrm>
            <a:off x="15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96B50C7-28B8-40B6-89EE-F61854E96E99}"/>
              </a:ext>
            </a:extLst>
          </p:cNvPr>
          <p:cNvSpPr>
            <a:spLocks noChangeAspect="1"/>
          </p:cNvSpPr>
          <p:nvPr/>
        </p:nvSpPr>
        <p:spPr>
          <a:xfrm>
            <a:off x="191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F269273-FBDF-44CF-AD90-66FC9C4ACABF}"/>
              </a:ext>
            </a:extLst>
          </p:cNvPr>
          <p:cNvSpPr>
            <a:spLocks noChangeAspect="1"/>
          </p:cNvSpPr>
          <p:nvPr/>
        </p:nvSpPr>
        <p:spPr>
          <a:xfrm>
            <a:off x="227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85F586-DA72-451E-916D-07CB0258FB04}"/>
              </a:ext>
            </a:extLst>
          </p:cNvPr>
          <p:cNvSpPr>
            <a:spLocks noChangeAspect="1"/>
          </p:cNvSpPr>
          <p:nvPr/>
        </p:nvSpPr>
        <p:spPr>
          <a:xfrm>
            <a:off x="263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2CF16DC-2367-4FB4-AA31-20AA37DCB076}"/>
              </a:ext>
            </a:extLst>
          </p:cNvPr>
          <p:cNvSpPr>
            <a:spLocks noChangeAspect="1"/>
          </p:cNvSpPr>
          <p:nvPr/>
        </p:nvSpPr>
        <p:spPr>
          <a:xfrm>
            <a:off x="29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5472E4-C6CC-41E3-845D-973A34F3E6F4}"/>
              </a:ext>
            </a:extLst>
          </p:cNvPr>
          <p:cNvSpPr>
            <a:spLocks noChangeAspect="1"/>
          </p:cNvSpPr>
          <p:nvPr/>
        </p:nvSpPr>
        <p:spPr>
          <a:xfrm>
            <a:off x="33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5F21E4-DA15-4E23-8DB4-AD6B77F5FF90}"/>
              </a:ext>
            </a:extLst>
          </p:cNvPr>
          <p:cNvSpPr>
            <a:spLocks noChangeAspect="1"/>
          </p:cNvSpPr>
          <p:nvPr/>
        </p:nvSpPr>
        <p:spPr>
          <a:xfrm>
            <a:off x="37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34FDD8-F771-412D-8EE2-EE5EB13E1B3F}"/>
              </a:ext>
            </a:extLst>
          </p:cNvPr>
          <p:cNvSpPr>
            <a:spLocks noChangeAspect="1"/>
          </p:cNvSpPr>
          <p:nvPr/>
        </p:nvSpPr>
        <p:spPr>
          <a:xfrm>
            <a:off x="41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F713D90-34B4-43CD-824E-BB99825A0FC1}"/>
              </a:ext>
            </a:extLst>
          </p:cNvPr>
          <p:cNvSpPr>
            <a:spLocks noChangeAspect="1"/>
          </p:cNvSpPr>
          <p:nvPr/>
        </p:nvSpPr>
        <p:spPr>
          <a:xfrm>
            <a:off x="44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A77AC90-F729-4CA5-A586-9270D92382A5}"/>
              </a:ext>
            </a:extLst>
          </p:cNvPr>
          <p:cNvSpPr>
            <a:spLocks noChangeAspect="1"/>
          </p:cNvSpPr>
          <p:nvPr/>
        </p:nvSpPr>
        <p:spPr>
          <a:xfrm>
            <a:off x="483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0EB40F5-1366-48BE-90E4-529FFB4C372A}"/>
              </a:ext>
            </a:extLst>
          </p:cNvPr>
          <p:cNvSpPr>
            <a:spLocks noChangeAspect="1"/>
          </p:cNvSpPr>
          <p:nvPr/>
        </p:nvSpPr>
        <p:spPr>
          <a:xfrm>
            <a:off x="519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B205C9-608B-460F-8A1A-7C5621CC385A}"/>
              </a:ext>
            </a:extLst>
          </p:cNvPr>
          <p:cNvSpPr>
            <a:spLocks noChangeAspect="1"/>
          </p:cNvSpPr>
          <p:nvPr/>
        </p:nvSpPr>
        <p:spPr>
          <a:xfrm>
            <a:off x="55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8EF8354-32EE-418D-9EE6-B3F81EAE61A9}"/>
              </a:ext>
            </a:extLst>
          </p:cNvPr>
          <p:cNvSpPr>
            <a:spLocks noChangeAspect="1"/>
          </p:cNvSpPr>
          <p:nvPr/>
        </p:nvSpPr>
        <p:spPr>
          <a:xfrm>
            <a:off x="59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4248322-26AE-45CC-B019-A3AC6D1C898A}"/>
              </a:ext>
            </a:extLst>
          </p:cNvPr>
          <p:cNvSpPr>
            <a:spLocks noChangeAspect="1"/>
          </p:cNvSpPr>
          <p:nvPr/>
        </p:nvSpPr>
        <p:spPr>
          <a:xfrm>
            <a:off x="627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2B46552-3DD0-496F-A8A0-082A3E5FBDDB}"/>
              </a:ext>
            </a:extLst>
          </p:cNvPr>
          <p:cNvSpPr>
            <a:spLocks noChangeAspect="1"/>
          </p:cNvSpPr>
          <p:nvPr/>
        </p:nvSpPr>
        <p:spPr>
          <a:xfrm>
            <a:off x="66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8F1A976-6CCC-4D6F-80F4-E97F1E32E02B}"/>
              </a:ext>
            </a:extLst>
          </p:cNvPr>
          <p:cNvSpPr>
            <a:spLocks noChangeAspect="1"/>
          </p:cNvSpPr>
          <p:nvPr/>
        </p:nvSpPr>
        <p:spPr>
          <a:xfrm>
            <a:off x="70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F896F7F-5EC5-4606-8442-FECCDE779AAD}"/>
              </a:ext>
            </a:extLst>
          </p:cNvPr>
          <p:cNvSpPr>
            <a:spLocks noChangeAspect="1"/>
          </p:cNvSpPr>
          <p:nvPr/>
        </p:nvSpPr>
        <p:spPr>
          <a:xfrm>
            <a:off x="73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F9EE249-6031-4AA1-A174-7F89F10E4347}"/>
              </a:ext>
            </a:extLst>
          </p:cNvPr>
          <p:cNvSpPr>
            <a:spLocks noChangeAspect="1"/>
          </p:cNvSpPr>
          <p:nvPr/>
        </p:nvSpPr>
        <p:spPr>
          <a:xfrm>
            <a:off x="77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95A6AEE-4F42-47C7-8810-B3DF7C2ACCC0}"/>
              </a:ext>
            </a:extLst>
          </p:cNvPr>
          <p:cNvSpPr>
            <a:spLocks noChangeAspect="1"/>
          </p:cNvSpPr>
          <p:nvPr/>
        </p:nvSpPr>
        <p:spPr>
          <a:xfrm>
            <a:off x="80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751F91D-5BAF-40C4-9FF3-092214686C04}"/>
              </a:ext>
            </a:extLst>
          </p:cNvPr>
          <p:cNvSpPr>
            <a:spLocks noChangeAspect="1"/>
          </p:cNvSpPr>
          <p:nvPr/>
        </p:nvSpPr>
        <p:spPr>
          <a:xfrm>
            <a:off x="84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910F5F-4A28-40E9-9271-3046154F8D27}"/>
              </a:ext>
            </a:extLst>
          </p:cNvPr>
          <p:cNvSpPr>
            <a:spLocks noChangeAspect="1"/>
          </p:cNvSpPr>
          <p:nvPr/>
        </p:nvSpPr>
        <p:spPr>
          <a:xfrm>
            <a:off x="88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D3CC4A4-68CD-4732-867A-64B94F82DF8C}"/>
              </a:ext>
            </a:extLst>
          </p:cNvPr>
          <p:cNvSpPr>
            <a:spLocks noChangeAspect="1"/>
          </p:cNvSpPr>
          <p:nvPr/>
        </p:nvSpPr>
        <p:spPr>
          <a:xfrm>
            <a:off x="91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8F697B3-85B8-41BC-BBE0-A790FE75BBB5}"/>
              </a:ext>
            </a:extLst>
          </p:cNvPr>
          <p:cNvSpPr>
            <a:spLocks noChangeAspect="1"/>
          </p:cNvSpPr>
          <p:nvPr/>
        </p:nvSpPr>
        <p:spPr>
          <a:xfrm>
            <a:off x="95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4A7326A-F426-4072-B8A4-04C1864E42B7}"/>
              </a:ext>
            </a:extLst>
          </p:cNvPr>
          <p:cNvSpPr>
            <a:spLocks noChangeAspect="1"/>
          </p:cNvSpPr>
          <p:nvPr/>
        </p:nvSpPr>
        <p:spPr>
          <a:xfrm>
            <a:off x="98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690C17-0D7C-4C25-B17E-9AF530F68328}"/>
              </a:ext>
            </a:extLst>
          </p:cNvPr>
          <p:cNvSpPr>
            <a:spLocks noChangeAspect="1"/>
          </p:cNvSpPr>
          <p:nvPr/>
        </p:nvSpPr>
        <p:spPr>
          <a:xfrm>
            <a:off x="1024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6A3ADD-0D15-45AD-BF91-E00193418C2E}"/>
              </a:ext>
            </a:extLst>
          </p:cNvPr>
          <p:cNvSpPr>
            <a:spLocks noChangeAspect="1"/>
          </p:cNvSpPr>
          <p:nvPr/>
        </p:nvSpPr>
        <p:spPr>
          <a:xfrm>
            <a:off x="1060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89E31F2-2316-4F0A-95F5-43C15C7AF04D}"/>
              </a:ext>
            </a:extLst>
          </p:cNvPr>
          <p:cNvSpPr>
            <a:spLocks noChangeAspect="1"/>
          </p:cNvSpPr>
          <p:nvPr/>
        </p:nvSpPr>
        <p:spPr>
          <a:xfrm>
            <a:off x="1096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F91776E-F425-4199-9020-5D17D62A224C}"/>
              </a:ext>
            </a:extLst>
          </p:cNvPr>
          <p:cNvSpPr>
            <a:spLocks noChangeAspect="1"/>
          </p:cNvSpPr>
          <p:nvPr/>
        </p:nvSpPr>
        <p:spPr>
          <a:xfrm>
            <a:off x="1132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EFE6560-B610-4399-A040-F0E9131DA969}"/>
              </a:ext>
            </a:extLst>
          </p:cNvPr>
          <p:cNvSpPr>
            <a:spLocks noChangeAspect="1"/>
          </p:cNvSpPr>
          <p:nvPr/>
        </p:nvSpPr>
        <p:spPr>
          <a:xfrm>
            <a:off x="11687919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1FC433-B723-4A0C-B0DF-0B88B0A41141}"/>
              </a:ext>
            </a:extLst>
          </p:cNvPr>
          <p:cNvSpPr txBox="1"/>
          <p:nvPr/>
        </p:nvSpPr>
        <p:spPr>
          <a:xfrm>
            <a:off x="0" y="1362145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Sign Bit</a:t>
            </a:r>
            <a:endParaRPr lang="es-ES" sz="3600" b="1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083E3C-FB19-4EC4-9E7A-29C1D7280519}"/>
              </a:ext>
            </a:extLst>
          </p:cNvPr>
          <p:cNvSpPr txBox="1"/>
          <p:nvPr/>
        </p:nvSpPr>
        <p:spPr>
          <a:xfrm>
            <a:off x="1194306" y="1371796"/>
            <a:ext cx="231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Exponent – 8bits</a:t>
            </a:r>
            <a:endParaRPr lang="es-ES" sz="36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DDDA4BC-FBF6-4D5F-9FBB-841873EA439D}"/>
              </a:ext>
            </a:extLst>
          </p:cNvPr>
          <p:cNvSpPr txBox="1"/>
          <p:nvPr/>
        </p:nvSpPr>
        <p:spPr>
          <a:xfrm>
            <a:off x="6638396" y="1371796"/>
            <a:ext cx="2424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Mantissa – 23bits</a:t>
            </a:r>
            <a:endParaRPr lang="es-ES" sz="3600" b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80E65F3-51FB-41F3-AF38-E0111D37929F}"/>
              </a:ext>
            </a:extLst>
          </p:cNvPr>
          <p:cNvSpPr txBox="1"/>
          <p:nvPr/>
        </p:nvSpPr>
        <p:spPr>
          <a:xfrm>
            <a:off x="12000927" y="82221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: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ángulo 97">
                <a:extLst>
                  <a:ext uri="{FF2B5EF4-FFF2-40B4-BE49-F238E27FC236}">
                    <a16:creationId xmlns:a16="http://schemas.microsoft.com/office/drawing/2014/main" id="{DDFDF0B3-3A36-464B-8FF6-095722FA2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391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ectángulo 97">
                <a:extLst>
                  <a:ext uri="{FF2B5EF4-FFF2-40B4-BE49-F238E27FC236}">
                    <a16:creationId xmlns:a16="http://schemas.microsoft.com/office/drawing/2014/main" id="{DDFDF0B3-3A36-464B-8FF6-095722FA2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7" y="512978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C0FDD81A-F935-4831-BD6E-BF4D604CE4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902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C0FDD81A-F935-4831-BD6E-BF4D604CE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25" y="512978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BCCE9345-B2D1-43D5-B12D-1F24B112A9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0137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BCCE9345-B2D1-43D5-B12D-1F24B112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372" y="512978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B222EAEC-D64E-4B43-A7C8-603E3D7E87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49020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B222EAEC-D64E-4B43-A7C8-603E3D7E8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020" y="512978"/>
                <a:ext cx="360000" cy="360000"/>
              </a:xfrm>
              <a:prstGeom prst="rect">
                <a:avLst/>
              </a:prstGeom>
              <a:blipFill>
                <a:blip r:embed="rId5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A1AF780C-5B38-4B2E-A62B-FAFB9322F2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666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A1AF780C-5B38-4B2E-A62B-FAFB9322F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665" y="512978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FA339E32-74B0-4B21-8197-A695D6083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345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FA339E32-74B0-4B21-8197-A695D6083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457" y="512978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ángulo 103">
                <a:extLst>
                  <a:ext uri="{FF2B5EF4-FFF2-40B4-BE49-F238E27FC236}">
                    <a16:creationId xmlns:a16="http://schemas.microsoft.com/office/drawing/2014/main" id="{9303866D-EC41-4B5C-8E83-ECDA3E2A2E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580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ángulo 103">
                <a:extLst>
                  <a:ext uri="{FF2B5EF4-FFF2-40B4-BE49-F238E27FC236}">
                    <a16:creationId xmlns:a16="http://schemas.microsoft.com/office/drawing/2014/main" id="{9303866D-EC41-4B5C-8E83-ECDA3E2A2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804" y="512978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4B9B8B50-7662-4B55-A0EA-86BE7BB432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345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4B9B8B50-7662-4B55-A0EA-86BE7BB43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452" y="512978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4AB1D3A0-89B1-4170-B8C5-6FCE5DCAAC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109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4AB1D3A0-89B1-4170-B8C5-6FCE5DCAA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097" y="5129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A0BEAB98-A87C-4A97-A1AB-001B7670C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91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A0BEAB98-A87C-4A97-A1AB-001B7670C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14" y="5129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 l="-25424" r="-1695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F1D7F1BA-B797-4E9C-B19B-5A591A8D0B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2261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F1D7F1BA-B797-4E9C-B19B-5A591A8D0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61" y="512978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ángulo 108">
                <a:extLst>
                  <a:ext uri="{FF2B5EF4-FFF2-40B4-BE49-F238E27FC236}">
                    <a16:creationId xmlns:a16="http://schemas.microsoft.com/office/drawing/2014/main" id="{672F06C5-CAF2-47F9-9C13-0C2D7B5B45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79909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ángulo 108">
                <a:extLst>
                  <a:ext uri="{FF2B5EF4-FFF2-40B4-BE49-F238E27FC236}">
                    <a16:creationId xmlns:a16="http://schemas.microsoft.com/office/drawing/2014/main" id="{672F06C5-CAF2-47F9-9C13-0C2D7B5B4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909" y="512978"/>
                <a:ext cx="360000" cy="360000"/>
              </a:xfrm>
              <a:prstGeom prst="rect">
                <a:avLst/>
              </a:prstGeom>
              <a:blipFill>
                <a:blip r:embed="rId13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89232B96-19EB-4695-82D2-44CCB33B14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755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ctángulo 109">
                <a:extLst>
                  <a:ext uri="{FF2B5EF4-FFF2-40B4-BE49-F238E27FC236}">
                    <a16:creationId xmlns:a16="http://schemas.microsoft.com/office/drawing/2014/main" id="{89232B96-19EB-4695-82D2-44CCB33B1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54" y="5129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ángulo 110">
                <a:extLst>
                  <a:ext uri="{FF2B5EF4-FFF2-40B4-BE49-F238E27FC236}">
                    <a16:creationId xmlns:a16="http://schemas.microsoft.com/office/drawing/2014/main" id="{9CEC9E55-4DF8-419B-BFC5-CA942AE88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4346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ctángulo 110">
                <a:extLst>
                  <a:ext uri="{FF2B5EF4-FFF2-40B4-BE49-F238E27FC236}">
                    <a16:creationId xmlns:a16="http://schemas.microsoft.com/office/drawing/2014/main" id="{9CEC9E55-4DF8-419B-BFC5-CA942AE88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346" y="512978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F3A10CE-AC09-4344-A02B-08F9831D78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6693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ctángulo 111">
                <a:extLst>
                  <a:ext uri="{FF2B5EF4-FFF2-40B4-BE49-F238E27FC236}">
                    <a16:creationId xmlns:a16="http://schemas.microsoft.com/office/drawing/2014/main" id="{1F3A10CE-AC09-4344-A02B-08F9831D7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693" y="512978"/>
                <a:ext cx="360000" cy="360000"/>
              </a:xfrm>
              <a:prstGeom prst="rect">
                <a:avLst/>
              </a:prstGeom>
              <a:blipFill>
                <a:blip r:embed="rId16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1E69EE5D-86E8-4B77-B3B2-5EC21C5AE7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4341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Rectángulo 112">
                <a:extLst>
                  <a:ext uri="{FF2B5EF4-FFF2-40B4-BE49-F238E27FC236}">
                    <a16:creationId xmlns:a16="http://schemas.microsoft.com/office/drawing/2014/main" id="{1E69EE5D-86E8-4B77-B3B2-5EC21C5AE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341" y="512978"/>
                <a:ext cx="360000" cy="360000"/>
              </a:xfrm>
              <a:prstGeom prst="rect">
                <a:avLst/>
              </a:prstGeom>
              <a:blipFill>
                <a:blip r:embed="rId17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63B771DC-F76E-4914-A5BF-DB8EF8DB3F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1986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63B771DC-F76E-4914-A5BF-DB8EF8DB3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86" y="51297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105403BC-B8EE-4C7B-B463-67925733FB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378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105403BC-B8EE-4C7B-B463-67925733F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85" y="51297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6D629257-F94E-4DFA-8424-DA67E4E508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3613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6D629257-F94E-4DFA-8424-DA67E4E508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132" y="512978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4DFA8E59-AC9E-467F-B25B-9884CE9E1D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83780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4DFA8E59-AC9E-467F-B25B-9884CE9E1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780" y="512978"/>
                <a:ext cx="360000" cy="360000"/>
              </a:xfrm>
              <a:prstGeom prst="rect">
                <a:avLst/>
              </a:prstGeom>
              <a:blipFill>
                <a:blip r:embed="rId21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BFC9FF2E-EB90-446E-83E6-B13159F31E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5142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BFC9FF2E-EB90-446E-83E6-B13159F31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425" y="512978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 l="-2542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629F1A98-188D-470A-992E-E32C9C1724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0821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ángulo 118">
                <a:extLst>
                  <a:ext uri="{FF2B5EF4-FFF2-40B4-BE49-F238E27FC236}">
                    <a16:creationId xmlns:a16="http://schemas.microsoft.com/office/drawing/2014/main" id="{629F1A98-188D-470A-992E-E32C9C172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217" y="512978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 l="-2372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4013A058-028D-45CE-BF58-BA3424512B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7056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Rectángulo 119">
                <a:extLst>
                  <a:ext uri="{FF2B5EF4-FFF2-40B4-BE49-F238E27FC236}">
                    <a16:creationId xmlns:a16="http://schemas.microsoft.com/office/drawing/2014/main" id="{4013A058-028D-45CE-BF58-BA3424512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564" y="51297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D725F1CF-2057-4A57-B033-25C6D45EA2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1821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Rectángulo 120">
                <a:extLst>
                  <a:ext uri="{FF2B5EF4-FFF2-40B4-BE49-F238E27FC236}">
                    <a16:creationId xmlns:a16="http://schemas.microsoft.com/office/drawing/2014/main" id="{D725F1CF-2057-4A57-B033-25C6D45EA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212" y="51297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0156FC26-76AF-443F-86EE-4DA866FA1A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585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Rectángulo 121">
                <a:extLst>
                  <a:ext uri="{FF2B5EF4-FFF2-40B4-BE49-F238E27FC236}">
                    <a16:creationId xmlns:a16="http://schemas.microsoft.com/office/drawing/2014/main" id="{0156FC26-76AF-443F-86EE-4DA866FA1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857" y="512978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3997C122-2B17-498C-B31A-01C8FAAD55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640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ectángulo 122">
                <a:extLst>
                  <a:ext uri="{FF2B5EF4-FFF2-40B4-BE49-F238E27FC236}">
                    <a16:creationId xmlns:a16="http://schemas.microsoft.com/office/drawing/2014/main" id="{3997C122-2B17-498C-B31A-01C8FAAD5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405" y="512978"/>
                <a:ext cx="360000" cy="360000"/>
              </a:xfrm>
              <a:prstGeom prst="rect">
                <a:avLst/>
              </a:prstGeom>
              <a:blipFill>
                <a:blip r:embed="rId27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BDD41A30-DB06-4CCA-8374-6CFBA0FB86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1875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BDD41A30-DB06-4CCA-8374-6CFBA0FB8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752" y="512978"/>
                <a:ext cx="360000" cy="360000"/>
              </a:xfrm>
              <a:prstGeom prst="rect">
                <a:avLst/>
              </a:prstGeom>
              <a:blipFill>
                <a:blip r:embed="rId28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A2169759-9144-4104-AADD-2B6040F180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66400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A2169759-9144-4104-AADD-2B6040F18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400" y="512978"/>
                <a:ext cx="360000" cy="360000"/>
              </a:xfrm>
              <a:prstGeom prst="rect">
                <a:avLst/>
              </a:prstGeom>
              <a:blipFill>
                <a:blip r:embed="rId29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D44430EB-A8FF-4C88-BD0F-9CD6DBCEDA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34045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ángulo 125">
                <a:extLst>
                  <a:ext uri="{FF2B5EF4-FFF2-40B4-BE49-F238E27FC236}">
                    <a16:creationId xmlns:a16="http://schemas.microsoft.com/office/drawing/2014/main" id="{D44430EB-A8FF-4C88-BD0F-9CD6DBCED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045" y="512978"/>
                <a:ext cx="360000" cy="360000"/>
              </a:xfrm>
              <a:prstGeom prst="rect">
                <a:avLst/>
              </a:prstGeom>
              <a:blipFill>
                <a:blip r:embed="rId30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86117C68-5093-413B-8A38-7EBBE990C8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9083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86117C68-5093-413B-8A38-7EBBE990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837" y="512978"/>
                <a:ext cx="360000" cy="360000"/>
              </a:xfrm>
              <a:prstGeom prst="rect">
                <a:avLst/>
              </a:prstGeom>
              <a:blipFill>
                <a:blip r:embed="rId31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ángulo 127">
                <a:extLst>
                  <a:ext uri="{FF2B5EF4-FFF2-40B4-BE49-F238E27FC236}">
                    <a16:creationId xmlns:a16="http://schemas.microsoft.com/office/drawing/2014/main" id="{D26DFCB2-9476-4E72-93E6-418791A1B1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5318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ectángulo 127">
                <a:extLst>
                  <a:ext uri="{FF2B5EF4-FFF2-40B4-BE49-F238E27FC236}">
                    <a16:creationId xmlns:a16="http://schemas.microsoft.com/office/drawing/2014/main" id="{D26DFCB2-9476-4E72-93E6-418791A1B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184" y="512978"/>
                <a:ext cx="360000" cy="360000"/>
              </a:xfrm>
              <a:prstGeom prst="rect">
                <a:avLst/>
              </a:prstGeom>
              <a:blipFill>
                <a:blip r:embed="rId32"/>
                <a:stretch>
                  <a:fillRect l="-1016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8DC78C25-83D8-499B-82ED-63E8E8EE8A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0083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ectángulo 128">
                <a:extLst>
                  <a:ext uri="{FF2B5EF4-FFF2-40B4-BE49-F238E27FC236}">
                    <a16:creationId xmlns:a16="http://schemas.microsoft.com/office/drawing/2014/main" id="{8DC78C25-83D8-499B-82ED-63E8E8EE8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0832" y="512978"/>
                <a:ext cx="360000" cy="360000"/>
              </a:xfrm>
              <a:prstGeom prst="rect">
                <a:avLst/>
              </a:prstGeom>
              <a:blipFill>
                <a:blip r:embed="rId33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22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2CF16DC-2367-4FB4-AA31-20AA37DCB076}"/>
              </a:ext>
            </a:extLst>
          </p:cNvPr>
          <p:cNvSpPr>
            <a:spLocks noChangeAspect="1"/>
          </p:cNvSpPr>
          <p:nvPr/>
        </p:nvSpPr>
        <p:spPr>
          <a:xfrm>
            <a:off x="299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C5472E4-C6CC-41E3-845D-973A34F3E6F4}"/>
              </a:ext>
            </a:extLst>
          </p:cNvPr>
          <p:cNvSpPr>
            <a:spLocks noChangeAspect="1"/>
          </p:cNvSpPr>
          <p:nvPr/>
        </p:nvSpPr>
        <p:spPr>
          <a:xfrm>
            <a:off x="3354306" y="872978"/>
            <a:ext cx="360000" cy="360000"/>
          </a:xfrm>
          <a:prstGeom prst="rect">
            <a:avLst/>
          </a:prstGeom>
          <a:solidFill>
            <a:schemeClr val="accent2">
              <a:alpha val="4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5F21E4-DA15-4E23-8DB4-AD6B77F5FF90}"/>
              </a:ext>
            </a:extLst>
          </p:cNvPr>
          <p:cNvSpPr>
            <a:spLocks noChangeAspect="1"/>
          </p:cNvSpPr>
          <p:nvPr/>
        </p:nvSpPr>
        <p:spPr>
          <a:xfrm>
            <a:off x="375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34FDD8-F771-412D-8EE2-EE5EB13E1B3F}"/>
              </a:ext>
            </a:extLst>
          </p:cNvPr>
          <p:cNvSpPr>
            <a:spLocks noChangeAspect="1"/>
          </p:cNvSpPr>
          <p:nvPr/>
        </p:nvSpPr>
        <p:spPr>
          <a:xfrm>
            <a:off x="4118481" y="872978"/>
            <a:ext cx="360000" cy="360000"/>
          </a:xfrm>
          <a:prstGeom prst="rect">
            <a:avLst/>
          </a:prstGeom>
          <a:solidFill>
            <a:schemeClr val="accent6">
              <a:alpha val="4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D083E3C-FB19-4EC4-9E7A-29C1D7280519}"/>
              </a:ext>
            </a:extLst>
          </p:cNvPr>
          <p:cNvSpPr txBox="1"/>
          <p:nvPr/>
        </p:nvSpPr>
        <p:spPr>
          <a:xfrm>
            <a:off x="2717706" y="1300589"/>
            <a:ext cx="1038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/>
              <a:t>Exponent</a:t>
            </a:r>
            <a:r>
              <a:rPr lang="es-ES" sz="1600" b="1" dirty="0"/>
              <a:t> </a:t>
            </a:r>
          </a:p>
          <a:p>
            <a:pPr algn="ctr"/>
            <a:r>
              <a:rPr lang="es-ES" sz="1600" b="1" dirty="0"/>
              <a:t>2bits</a:t>
            </a:r>
            <a:endParaRPr lang="es-ES" sz="2400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DDDA4BC-FBF6-4D5F-9FBB-841873EA439D}"/>
              </a:ext>
            </a:extLst>
          </p:cNvPr>
          <p:cNvSpPr txBox="1"/>
          <p:nvPr/>
        </p:nvSpPr>
        <p:spPr>
          <a:xfrm>
            <a:off x="3756453" y="1300590"/>
            <a:ext cx="1005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/>
              <a:t>Mantissa</a:t>
            </a:r>
            <a:r>
              <a:rPr lang="es-ES" sz="1600" b="1" dirty="0"/>
              <a:t> </a:t>
            </a:r>
          </a:p>
          <a:p>
            <a:pPr algn="ctr"/>
            <a:r>
              <a:rPr lang="es-ES" sz="1600" b="1" dirty="0"/>
              <a:t>2bits</a:t>
            </a:r>
            <a:endParaRPr lang="es-E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4B9B8B50-7662-4B55-A0EA-86BE7BB432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3452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ángulo 104">
                <a:extLst>
                  <a:ext uri="{FF2B5EF4-FFF2-40B4-BE49-F238E27FC236}">
                    <a16:creationId xmlns:a16="http://schemas.microsoft.com/office/drawing/2014/main" id="{4B9B8B50-7662-4B55-A0EA-86BE7BB43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452" y="512978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4AB1D3A0-89B1-4170-B8C5-6FCE5DCAAC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1097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4AB1D3A0-89B1-4170-B8C5-6FCE5DCAA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097" y="512978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A0BEAB98-A87C-4A97-A1AB-001B7670C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69914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ángulo 106">
                <a:extLst>
                  <a:ext uri="{FF2B5EF4-FFF2-40B4-BE49-F238E27FC236}">
                    <a16:creationId xmlns:a16="http://schemas.microsoft.com/office/drawing/2014/main" id="{A0BEAB98-A87C-4A97-A1AB-001B7670C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914" y="512978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 l="-10169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F1D7F1BA-B797-4E9C-B19B-5A591A8D0B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2261" y="512978"/>
                <a:ext cx="360000" cy="360000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Rectángulo 107">
                <a:extLst>
                  <a:ext uri="{FF2B5EF4-FFF2-40B4-BE49-F238E27FC236}">
                    <a16:creationId xmlns:a16="http://schemas.microsoft.com/office/drawing/2014/main" id="{F1D7F1BA-B797-4E9C-B19B-5A591A8D0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61" y="512978"/>
                <a:ext cx="360000" cy="360000"/>
              </a:xfrm>
              <a:prstGeom prst="rect">
                <a:avLst/>
              </a:prstGeom>
              <a:blipFill>
                <a:blip r:embed="rId5"/>
                <a:stretch>
                  <a:fillRect l="-11864" b="-169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58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2AA1766-8CE8-4BB8-BBEF-2675259D88D0}"/>
              </a:ext>
            </a:extLst>
          </p:cNvPr>
          <p:cNvSpPr>
            <a:spLocks noChangeAspect="1"/>
          </p:cNvSpPr>
          <p:nvPr/>
        </p:nvSpPr>
        <p:spPr>
          <a:xfrm>
            <a:off x="29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D014A88-3B9B-407C-A826-7DD08831C8D3}"/>
              </a:ext>
            </a:extLst>
          </p:cNvPr>
          <p:cNvSpPr>
            <a:spLocks noChangeAspect="1"/>
          </p:cNvSpPr>
          <p:nvPr/>
        </p:nvSpPr>
        <p:spPr>
          <a:xfrm>
            <a:off x="33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69D67EF-214D-4343-85DB-4400361ED846}"/>
              </a:ext>
            </a:extLst>
          </p:cNvPr>
          <p:cNvSpPr>
            <a:spLocks noChangeAspect="1"/>
          </p:cNvSpPr>
          <p:nvPr/>
        </p:nvSpPr>
        <p:spPr>
          <a:xfrm>
            <a:off x="37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E63CD0-62F0-4FD7-9A24-4E1030A51198}"/>
              </a:ext>
            </a:extLst>
          </p:cNvPr>
          <p:cNvSpPr>
            <a:spLocks noChangeAspect="1"/>
          </p:cNvSpPr>
          <p:nvPr/>
        </p:nvSpPr>
        <p:spPr>
          <a:xfrm>
            <a:off x="407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6EE990-48E4-4773-9E60-9A471DF436BB}"/>
              </a:ext>
            </a:extLst>
          </p:cNvPr>
          <p:cNvSpPr>
            <a:spLocks noChangeAspect="1"/>
          </p:cNvSpPr>
          <p:nvPr/>
        </p:nvSpPr>
        <p:spPr>
          <a:xfrm>
            <a:off x="443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4D2B505-F662-4074-B55C-2F687F7EEB16}"/>
              </a:ext>
            </a:extLst>
          </p:cNvPr>
          <p:cNvSpPr>
            <a:spLocks noChangeAspect="1"/>
          </p:cNvSpPr>
          <p:nvPr/>
        </p:nvSpPr>
        <p:spPr>
          <a:xfrm>
            <a:off x="479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A64075-7EF4-48A4-B6C7-411744552F01}"/>
              </a:ext>
            </a:extLst>
          </p:cNvPr>
          <p:cNvSpPr>
            <a:spLocks noChangeAspect="1"/>
          </p:cNvSpPr>
          <p:nvPr/>
        </p:nvSpPr>
        <p:spPr>
          <a:xfrm>
            <a:off x="515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CEF1AD-F573-4EC0-A81B-716AD5189F70}"/>
              </a:ext>
            </a:extLst>
          </p:cNvPr>
          <p:cNvSpPr>
            <a:spLocks noChangeAspect="1"/>
          </p:cNvSpPr>
          <p:nvPr/>
        </p:nvSpPr>
        <p:spPr>
          <a:xfrm>
            <a:off x="5518666" y="136792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F1FF9ED-5B32-44D4-A44E-A7E68F315DA6}"/>
              </a:ext>
            </a:extLst>
          </p:cNvPr>
          <p:cNvSpPr txBox="1"/>
          <p:nvPr/>
        </p:nvSpPr>
        <p:spPr>
          <a:xfrm>
            <a:off x="1926866" y="135859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20.25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824864C7-ED3A-423A-A3DF-CB85626A5CA7}"/>
              </a:ext>
            </a:extLst>
          </p:cNvPr>
          <p:cNvSpPr/>
          <p:nvPr/>
        </p:nvSpPr>
        <p:spPr>
          <a:xfrm>
            <a:off x="4765933" y="169617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D8458FA-F3F9-4C3E-8EAC-EE10443B12D9}"/>
              </a:ext>
            </a:extLst>
          </p:cNvPr>
          <p:cNvSpPr>
            <a:spLocks noChangeAspect="1"/>
          </p:cNvSpPr>
          <p:nvPr/>
        </p:nvSpPr>
        <p:spPr>
          <a:xfrm>
            <a:off x="2839182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D9C03E-7978-425F-AE8A-FC03122EB343}"/>
              </a:ext>
            </a:extLst>
          </p:cNvPr>
          <p:cNvSpPr>
            <a:spLocks noChangeAspect="1"/>
          </p:cNvSpPr>
          <p:nvPr/>
        </p:nvSpPr>
        <p:spPr>
          <a:xfrm>
            <a:off x="334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1213996-1C94-4FA8-9CD2-938A442D19BA}"/>
              </a:ext>
            </a:extLst>
          </p:cNvPr>
          <p:cNvSpPr>
            <a:spLocks noChangeAspect="1"/>
          </p:cNvSpPr>
          <p:nvPr/>
        </p:nvSpPr>
        <p:spPr>
          <a:xfrm>
            <a:off x="370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5BF86AB-4F01-4093-89BE-69DCF860F288}"/>
              </a:ext>
            </a:extLst>
          </p:cNvPr>
          <p:cNvSpPr>
            <a:spLocks noChangeAspect="1"/>
          </p:cNvSpPr>
          <p:nvPr/>
        </p:nvSpPr>
        <p:spPr>
          <a:xfrm>
            <a:off x="406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6A5EF1A-23DC-453F-B8CE-733EB16197C4}"/>
              </a:ext>
            </a:extLst>
          </p:cNvPr>
          <p:cNvSpPr>
            <a:spLocks noChangeAspect="1"/>
          </p:cNvSpPr>
          <p:nvPr/>
        </p:nvSpPr>
        <p:spPr>
          <a:xfrm>
            <a:off x="4426449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6AD813-918C-4677-A57C-BB24171DA862}"/>
              </a:ext>
            </a:extLst>
          </p:cNvPr>
          <p:cNvSpPr>
            <a:spLocks noChangeAspect="1"/>
          </p:cNvSpPr>
          <p:nvPr/>
        </p:nvSpPr>
        <p:spPr>
          <a:xfrm>
            <a:off x="524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369EEF-93B1-4330-AFEE-939257FBC0BA}"/>
              </a:ext>
            </a:extLst>
          </p:cNvPr>
          <p:cNvSpPr>
            <a:spLocks noChangeAspect="1"/>
          </p:cNvSpPr>
          <p:nvPr/>
        </p:nvSpPr>
        <p:spPr>
          <a:xfrm>
            <a:off x="560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BBE00CD-223B-4FEC-92E3-CD25621A8E5A}"/>
              </a:ext>
            </a:extLst>
          </p:cNvPr>
          <p:cNvSpPr>
            <a:spLocks noChangeAspect="1"/>
          </p:cNvSpPr>
          <p:nvPr/>
        </p:nvSpPr>
        <p:spPr>
          <a:xfrm>
            <a:off x="5965116" y="1971178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93FAF42B-5D26-4625-8AB9-87EECA0D46FE}"/>
              </a:ext>
            </a:extLst>
          </p:cNvPr>
          <p:cNvSpPr/>
          <p:nvPr/>
        </p:nvSpPr>
        <p:spPr>
          <a:xfrm>
            <a:off x="5212383" y="2299428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618963C-31D0-4E0C-8ED4-FA5D317234A2}"/>
              </a:ext>
            </a:extLst>
          </p:cNvPr>
          <p:cNvSpPr txBox="1"/>
          <p:nvPr/>
        </p:nvSpPr>
        <p:spPr>
          <a:xfrm>
            <a:off x="2665882" y="2382429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Sign Bit</a:t>
            </a:r>
            <a:endParaRPr lang="es-ES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0710FC8-5D8C-4B3D-9E89-0AC4FD6BC1DA}"/>
              </a:ext>
            </a:extLst>
          </p:cNvPr>
          <p:cNvSpPr txBox="1"/>
          <p:nvPr/>
        </p:nvSpPr>
        <p:spPr>
          <a:xfrm>
            <a:off x="3419255" y="2382429"/>
            <a:ext cx="1249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Biased</a:t>
            </a:r>
            <a:r>
              <a:rPr lang="es-ES" sz="1200" b="1" dirty="0"/>
              <a:t> Exponent</a:t>
            </a:r>
            <a:endParaRPr lang="es-ES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0D2F2E-016D-4383-9038-16CA97D4CEE3}"/>
              </a:ext>
            </a:extLst>
          </p:cNvPr>
          <p:cNvSpPr txBox="1"/>
          <p:nvPr/>
        </p:nvSpPr>
        <p:spPr>
          <a:xfrm>
            <a:off x="4885116" y="2565594"/>
            <a:ext cx="199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Mantissa </a:t>
            </a:r>
            <a:r>
              <a:rPr lang="es-ES" sz="1200" b="1" dirty="0" err="1"/>
              <a:t>with</a:t>
            </a:r>
            <a:r>
              <a:rPr lang="es-ES" sz="1200" b="1" dirty="0"/>
              <a:t> </a:t>
            </a:r>
            <a:r>
              <a:rPr lang="es-ES" sz="1200" b="1" i="1" dirty="0" err="1"/>
              <a:t>floating</a:t>
            </a:r>
            <a:r>
              <a:rPr lang="es-ES" sz="1200" b="1" dirty="0"/>
              <a:t> </a:t>
            </a:r>
            <a:r>
              <a:rPr lang="es-ES" sz="1200" b="1" dirty="0" err="1"/>
              <a:t>point</a:t>
            </a:r>
            <a:endParaRPr lang="es-ES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F295BE5-FF81-43EE-A313-8D8100D9C979}"/>
              </a:ext>
            </a:extLst>
          </p:cNvPr>
          <p:cNvSpPr txBox="1"/>
          <p:nvPr/>
        </p:nvSpPr>
        <p:spPr>
          <a:xfrm>
            <a:off x="1904569" y="193824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96.0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EC8EF1D5-4948-4D81-84D8-5AAB3492AE26}"/>
              </a:ext>
            </a:extLst>
          </p:cNvPr>
          <p:cNvSpPr/>
          <p:nvPr/>
        </p:nvSpPr>
        <p:spPr>
          <a:xfrm>
            <a:off x="524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co 33">
            <a:extLst>
              <a:ext uri="{FF2B5EF4-FFF2-40B4-BE49-F238E27FC236}">
                <a16:creationId xmlns:a16="http://schemas.microsoft.com/office/drawing/2014/main" id="{07C56256-67EC-4127-AB73-A9DEF3AE59DA}"/>
              </a:ext>
            </a:extLst>
          </p:cNvPr>
          <p:cNvSpPr/>
          <p:nvPr/>
        </p:nvSpPr>
        <p:spPr>
          <a:xfrm>
            <a:off x="560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CCDE680D-EBB2-4B76-BB5F-37754EA139F4}"/>
              </a:ext>
            </a:extLst>
          </p:cNvPr>
          <p:cNvSpPr/>
          <p:nvPr/>
        </p:nvSpPr>
        <p:spPr>
          <a:xfrm>
            <a:off x="4885116" y="2187961"/>
            <a:ext cx="360000" cy="332967"/>
          </a:xfrm>
          <a:prstGeom prst="arc">
            <a:avLst>
              <a:gd name="adj1" fmla="val 21409771"/>
              <a:gd name="adj2" fmla="val 5776661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D533A139-4F63-4FA6-81DD-0262A4C711DB}"/>
              </a:ext>
            </a:extLst>
          </p:cNvPr>
          <p:cNvSpPr/>
          <p:nvPr/>
        </p:nvSpPr>
        <p:spPr>
          <a:xfrm>
            <a:off x="5965116" y="2178050"/>
            <a:ext cx="360000" cy="332967"/>
          </a:xfrm>
          <a:prstGeom prst="arc">
            <a:avLst>
              <a:gd name="adj1" fmla="val 21409771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17CA27DD-AF13-40AC-B0F7-E3B2B626BCAE}"/>
              </a:ext>
            </a:extLst>
          </p:cNvPr>
          <p:cNvSpPr/>
          <p:nvPr/>
        </p:nvSpPr>
        <p:spPr>
          <a:xfrm>
            <a:off x="6325116" y="2168414"/>
            <a:ext cx="360000" cy="332967"/>
          </a:xfrm>
          <a:prstGeom prst="arc">
            <a:avLst>
              <a:gd name="adj1" fmla="val 5780928"/>
              <a:gd name="adj2" fmla="val 10800000"/>
            </a:avLst>
          </a:prstGeom>
          <a:ln w="22225" cap="rnd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8743846-FCE1-4155-8732-AA9E9756AF18}"/>
              </a:ext>
            </a:extLst>
          </p:cNvPr>
          <p:cNvCxnSpPr>
            <a:cxnSpLocks/>
          </p:cNvCxnSpPr>
          <p:nvPr/>
        </p:nvCxnSpPr>
        <p:spPr>
          <a:xfrm flipH="1">
            <a:off x="4955354" y="2520928"/>
            <a:ext cx="109762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48C66DD-2D61-4136-80C6-81CB377A8E93}"/>
              </a:ext>
            </a:extLst>
          </p:cNvPr>
          <p:cNvCxnSpPr>
            <a:cxnSpLocks/>
          </p:cNvCxnSpPr>
          <p:nvPr/>
        </p:nvCxnSpPr>
        <p:spPr>
          <a:xfrm>
            <a:off x="6486722" y="2501248"/>
            <a:ext cx="121150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CD30F4D-4AF0-4A62-9416-976BF03239C9}"/>
              </a:ext>
            </a:extLst>
          </p:cNvPr>
          <p:cNvSpPr>
            <a:spLocks noChangeAspect="1"/>
          </p:cNvSpPr>
          <p:nvPr/>
        </p:nvSpPr>
        <p:spPr>
          <a:xfrm>
            <a:off x="4939253" y="2061098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40FEC9A-D77E-4BCF-8675-FD729657432F}"/>
              </a:ext>
            </a:extLst>
          </p:cNvPr>
          <p:cNvSpPr>
            <a:spLocks noChangeAspect="1"/>
          </p:cNvSpPr>
          <p:nvPr/>
        </p:nvSpPr>
        <p:spPr>
          <a:xfrm>
            <a:off x="215925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2A8E7DE-D1F2-47A0-9DC2-A60C25EEAA4E}"/>
              </a:ext>
            </a:extLst>
          </p:cNvPr>
          <p:cNvSpPr>
            <a:spLocks noChangeAspect="1"/>
          </p:cNvSpPr>
          <p:nvPr/>
        </p:nvSpPr>
        <p:spPr>
          <a:xfrm>
            <a:off x="323925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691D510-D901-45D8-A121-028907B9A44A}"/>
              </a:ext>
            </a:extLst>
          </p:cNvPr>
          <p:cNvSpPr>
            <a:spLocks noChangeAspect="1"/>
          </p:cNvSpPr>
          <p:nvPr/>
        </p:nvSpPr>
        <p:spPr>
          <a:xfrm>
            <a:off x="378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23DA9EF-BD53-4CAC-ABA4-B8DBD5F5D365}"/>
              </a:ext>
            </a:extLst>
          </p:cNvPr>
          <p:cNvSpPr>
            <a:spLocks noChangeAspect="1"/>
          </p:cNvSpPr>
          <p:nvPr/>
        </p:nvSpPr>
        <p:spPr>
          <a:xfrm>
            <a:off x="414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3CF026F-F632-4840-BF64-31D7D404C4BC}"/>
              </a:ext>
            </a:extLst>
          </p:cNvPr>
          <p:cNvSpPr>
            <a:spLocks noChangeAspect="1"/>
          </p:cNvSpPr>
          <p:nvPr/>
        </p:nvSpPr>
        <p:spPr>
          <a:xfrm>
            <a:off x="450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9448CE4F-77F9-4314-AE0D-3650408D0CEC}"/>
              </a:ext>
            </a:extLst>
          </p:cNvPr>
          <p:cNvSpPr>
            <a:spLocks noChangeAspect="1"/>
          </p:cNvSpPr>
          <p:nvPr/>
        </p:nvSpPr>
        <p:spPr>
          <a:xfrm>
            <a:off x="486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4832974-A7DA-489C-BA0B-5249F69499BA}"/>
              </a:ext>
            </a:extLst>
          </p:cNvPr>
          <p:cNvSpPr txBox="1"/>
          <p:nvPr/>
        </p:nvSpPr>
        <p:spPr>
          <a:xfrm>
            <a:off x="1011672" y="400924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13.5</a:t>
            </a:r>
            <a:r>
              <a:rPr lang="es-ES" b="1" baseline="-25000" dirty="0"/>
              <a:t>10</a:t>
            </a:r>
            <a:r>
              <a:rPr lang="es-ES" b="1" dirty="0"/>
              <a:t> =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CE02E40D-751E-465C-9DE5-B313FE95D345}"/>
              </a:ext>
            </a:extLst>
          </p:cNvPr>
          <p:cNvSpPr>
            <a:spLocks noChangeAspect="1"/>
          </p:cNvSpPr>
          <p:nvPr/>
        </p:nvSpPr>
        <p:spPr>
          <a:xfrm>
            <a:off x="252349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3B798A3D-DD80-4473-A907-28A01A4CDA78}"/>
              </a:ext>
            </a:extLst>
          </p:cNvPr>
          <p:cNvSpPr>
            <a:spLocks noChangeAspect="1"/>
          </p:cNvSpPr>
          <p:nvPr/>
        </p:nvSpPr>
        <p:spPr>
          <a:xfrm>
            <a:off x="2887735" y="4018573"/>
            <a:ext cx="36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7A2CD35-6752-41B2-94DE-BCB98F6BE339}"/>
              </a:ext>
            </a:extLst>
          </p:cNvPr>
          <p:cNvSpPr>
            <a:spLocks noChangeAspect="1"/>
          </p:cNvSpPr>
          <p:nvPr/>
        </p:nvSpPr>
        <p:spPr>
          <a:xfrm>
            <a:off x="1849000" y="4108973"/>
            <a:ext cx="360000" cy="360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Diagrama de flujo: conector 53">
            <a:extLst>
              <a:ext uri="{FF2B5EF4-FFF2-40B4-BE49-F238E27FC236}">
                <a16:creationId xmlns:a16="http://schemas.microsoft.com/office/drawing/2014/main" id="{DD991AD2-E27A-4347-B354-22576C9A9B8E}"/>
              </a:ext>
            </a:extLst>
          </p:cNvPr>
          <p:cNvSpPr/>
          <p:nvPr/>
        </p:nvSpPr>
        <p:spPr>
          <a:xfrm>
            <a:off x="2124402" y="4333285"/>
            <a:ext cx="65466" cy="635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8542E47-4FFF-49D5-B20E-2807B2C47D30}"/>
              </a:ext>
            </a:extLst>
          </p:cNvPr>
          <p:cNvSpPr txBox="1"/>
          <p:nvPr/>
        </p:nvSpPr>
        <p:spPr>
          <a:xfrm>
            <a:off x="2500294" y="4365035"/>
            <a:ext cx="765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Mantissa</a:t>
            </a:r>
            <a:endParaRPr lang="es-ES" b="1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80AC443-2478-42BF-BBA6-250BE720076B}"/>
              </a:ext>
            </a:extLst>
          </p:cNvPr>
          <p:cNvSpPr txBox="1"/>
          <p:nvPr/>
        </p:nvSpPr>
        <p:spPr>
          <a:xfrm>
            <a:off x="4107297" y="4378573"/>
            <a:ext cx="792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 err="1"/>
              <a:t>Exponent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5D5B7351-3D93-4FBE-BF72-086B5A9A627E}"/>
                  </a:ext>
                </a:extLst>
              </p:cNvPr>
              <p:cNvSpPr txBox="1"/>
              <p:nvPr/>
            </p:nvSpPr>
            <p:spPr>
              <a:xfrm>
                <a:off x="2230245" y="3732242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5D5B7351-3D93-4FBE-BF72-086B5A9A6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245" y="3732242"/>
                <a:ext cx="1551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6D727379-55C3-4EFE-8766-4F5799CCC9D6}"/>
                  </a:ext>
                </a:extLst>
              </p:cNvPr>
              <p:cNvSpPr txBox="1"/>
              <p:nvPr/>
            </p:nvSpPr>
            <p:spPr>
              <a:xfrm>
                <a:off x="3852668" y="3732242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6D727379-55C3-4EFE-8766-4F5799CC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68" y="3732242"/>
                <a:ext cx="1551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24B9328-0494-41A4-8FF8-A0D90FA139ED}"/>
                  </a:ext>
                </a:extLst>
              </p:cNvPr>
              <p:cNvSpPr txBox="1"/>
              <p:nvPr/>
            </p:nvSpPr>
            <p:spPr>
              <a:xfrm>
                <a:off x="3076567" y="1100422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C24B9328-0494-41A4-8FF8-A0D90FA13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567" y="1100422"/>
                <a:ext cx="155143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B2AF3CEA-C9F6-4501-9287-887904565F35}"/>
                  </a:ext>
                </a:extLst>
              </p:cNvPr>
              <p:cNvSpPr txBox="1"/>
              <p:nvPr/>
            </p:nvSpPr>
            <p:spPr>
              <a:xfrm>
                <a:off x="4469399" y="1097514"/>
                <a:ext cx="155143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s-ES" sz="1200" b="1" dirty="0"/>
                  <a:t> </a:t>
                </a:r>
                <a14:m>
                  <m:oMath xmlns:m="http://schemas.openxmlformats.org/officeDocument/2006/math">
                    <m:r>
                      <a:rPr lang="es-ES" sz="1200" b="1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2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12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E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S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s-ES" sz="1200" b="1" dirty="0"/>
              </a:p>
              <a:p>
                <a:endParaRPr lang="es-ES" b="1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B2AF3CEA-C9F6-4501-9287-887904565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399" y="1097514"/>
                <a:ext cx="155143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90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D96F05A-4EB4-4E11-B83F-01C0007AAD81}"/>
              </a:ext>
            </a:extLst>
          </p:cNvPr>
          <p:cNvCxnSpPr>
            <a:cxnSpLocks/>
          </p:cNvCxnSpPr>
          <p:nvPr/>
        </p:nvCxnSpPr>
        <p:spPr>
          <a:xfrm>
            <a:off x="-1" y="2985796"/>
            <a:ext cx="10142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B5CE157-B31F-49C9-B1A3-ACD48922E924}"/>
              </a:ext>
            </a:extLst>
          </p:cNvPr>
          <p:cNvCxnSpPr>
            <a:cxnSpLocks/>
          </p:cNvCxnSpPr>
          <p:nvPr/>
        </p:nvCxnSpPr>
        <p:spPr>
          <a:xfrm flipH="1">
            <a:off x="0" y="2985796"/>
            <a:ext cx="1" cy="186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168C93C-1D45-4C4A-81FD-D159982EE239}"/>
              </a:ext>
            </a:extLst>
          </p:cNvPr>
          <p:cNvCxnSpPr>
            <a:cxnSpLocks/>
          </p:cNvCxnSpPr>
          <p:nvPr/>
        </p:nvCxnSpPr>
        <p:spPr>
          <a:xfrm flipH="1">
            <a:off x="1187999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FDA3B06-974A-401B-97B9-E0657970C425}"/>
              </a:ext>
            </a:extLst>
          </p:cNvPr>
          <p:cNvCxnSpPr>
            <a:cxnSpLocks/>
          </p:cNvCxnSpPr>
          <p:nvPr/>
        </p:nvCxnSpPr>
        <p:spPr>
          <a:xfrm flipH="1">
            <a:off x="2376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E7F3DDE-9068-4FEC-92B2-02DA4BF33289}"/>
              </a:ext>
            </a:extLst>
          </p:cNvPr>
          <p:cNvCxnSpPr>
            <a:cxnSpLocks/>
          </p:cNvCxnSpPr>
          <p:nvPr/>
        </p:nvCxnSpPr>
        <p:spPr>
          <a:xfrm flipH="1">
            <a:off x="3564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43FB490-0FD2-4159-B1E2-7A83BA3B4BD1}"/>
              </a:ext>
            </a:extLst>
          </p:cNvPr>
          <p:cNvCxnSpPr>
            <a:cxnSpLocks/>
          </p:cNvCxnSpPr>
          <p:nvPr/>
        </p:nvCxnSpPr>
        <p:spPr>
          <a:xfrm flipH="1">
            <a:off x="4752000" y="2985796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3E74040-6CD8-495D-B4D5-052C04B115BC}"/>
              </a:ext>
            </a:extLst>
          </p:cNvPr>
          <p:cNvCxnSpPr>
            <a:cxnSpLocks/>
          </p:cNvCxnSpPr>
          <p:nvPr/>
        </p:nvCxnSpPr>
        <p:spPr>
          <a:xfrm flipH="1">
            <a:off x="8316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C34CF86-4F53-401E-B59C-30853B6C7561}"/>
              </a:ext>
            </a:extLst>
          </p:cNvPr>
          <p:cNvCxnSpPr>
            <a:cxnSpLocks/>
          </p:cNvCxnSpPr>
          <p:nvPr/>
        </p:nvCxnSpPr>
        <p:spPr>
          <a:xfrm flipH="1">
            <a:off x="5940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9BAECF26-664B-44F9-A0BB-FD0774A9E98A}"/>
              </a:ext>
            </a:extLst>
          </p:cNvPr>
          <p:cNvCxnSpPr>
            <a:cxnSpLocks/>
          </p:cNvCxnSpPr>
          <p:nvPr/>
        </p:nvCxnSpPr>
        <p:spPr>
          <a:xfrm flipH="1">
            <a:off x="7128000" y="298579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FC8E8E-6537-4B12-8A00-EFC78290CB2B}"/>
              </a:ext>
            </a:extLst>
          </p:cNvPr>
          <p:cNvSpPr txBox="1"/>
          <p:nvPr/>
        </p:nvSpPr>
        <p:spPr>
          <a:xfrm>
            <a:off x="-150843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9C57D9-7BF3-44B1-AC8E-BE28928E0B03}"/>
              </a:ext>
            </a:extLst>
          </p:cNvPr>
          <p:cNvSpPr txBox="1"/>
          <p:nvPr/>
        </p:nvSpPr>
        <p:spPr>
          <a:xfrm>
            <a:off x="1037156" y="324433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9D258C0-6CCA-472E-BFC5-F471A2416990}"/>
              </a:ext>
            </a:extLst>
          </p:cNvPr>
          <p:cNvSpPr txBox="1"/>
          <p:nvPr/>
        </p:nvSpPr>
        <p:spPr>
          <a:xfrm>
            <a:off x="2225155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A41877D-2506-4683-918E-B77A410C12BD}"/>
              </a:ext>
            </a:extLst>
          </p:cNvPr>
          <p:cNvSpPr txBox="1"/>
          <p:nvPr/>
        </p:nvSpPr>
        <p:spPr>
          <a:xfrm>
            <a:off x="3413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C9B2C89-602A-4161-8732-4FC3ACE19B09}"/>
              </a:ext>
            </a:extLst>
          </p:cNvPr>
          <p:cNvSpPr txBox="1"/>
          <p:nvPr/>
        </p:nvSpPr>
        <p:spPr>
          <a:xfrm>
            <a:off x="460115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A210376-805F-4B56-824A-1E73400A8F86}"/>
              </a:ext>
            </a:extLst>
          </p:cNvPr>
          <p:cNvSpPr txBox="1"/>
          <p:nvPr/>
        </p:nvSpPr>
        <p:spPr>
          <a:xfrm>
            <a:off x="5794314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EA1F456-2F9A-491F-AD39-957CC7B3C0CD}"/>
              </a:ext>
            </a:extLst>
          </p:cNvPr>
          <p:cNvSpPr txBox="1"/>
          <p:nvPr/>
        </p:nvSpPr>
        <p:spPr>
          <a:xfrm>
            <a:off x="6987471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76609C-A9A0-4161-ACE0-F107F63DF877}"/>
              </a:ext>
            </a:extLst>
          </p:cNvPr>
          <p:cNvSpPr txBox="1"/>
          <p:nvPr/>
        </p:nvSpPr>
        <p:spPr>
          <a:xfrm>
            <a:off x="8165157" y="324433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71BE16F-848C-43D9-9A0B-ED776AD44EDC}"/>
              </a:ext>
            </a:extLst>
          </p:cNvPr>
          <p:cNvCxnSpPr>
            <a:cxnSpLocks/>
          </p:cNvCxnSpPr>
          <p:nvPr/>
        </p:nvCxnSpPr>
        <p:spPr>
          <a:xfrm flipH="1">
            <a:off x="593998" y="2991630"/>
            <a:ext cx="1" cy="1866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FBD0BBB-5FCA-4457-AA97-78DBC087895F}"/>
              </a:ext>
            </a:extLst>
          </p:cNvPr>
          <p:cNvCxnSpPr>
            <a:cxnSpLocks/>
          </p:cNvCxnSpPr>
          <p:nvPr/>
        </p:nvCxnSpPr>
        <p:spPr>
          <a:xfrm flipH="1">
            <a:off x="890997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BB1FAAD-F3BF-4546-ADA1-6F60C48D6EE0}"/>
              </a:ext>
            </a:extLst>
          </p:cNvPr>
          <p:cNvCxnSpPr>
            <a:cxnSpLocks/>
          </p:cNvCxnSpPr>
          <p:nvPr/>
        </p:nvCxnSpPr>
        <p:spPr>
          <a:xfrm flipH="1">
            <a:off x="1037155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C907834-5F9E-46FA-BAE0-4FBF1A894BC2}"/>
              </a:ext>
            </a:extLst>
          </p:cNvPr>
          <p:cNvCxnSpPr>
            <a:cxnSpLocks/>
          </p:cNvCxnSpPr>
          <p:nvPr/>
        </p:nvCxnSpPr>
        <p:spPr>
          <a:xfrm flipH="1">
            <a:off x="740153" y="2979963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26A5472-6219-4C6E-ABEE-3D8CD3CADB9F}"/>
              </a:ext>
            </a:extLst>
          </p:cNvPr>
          <p:cNvCxnSpPr>
            <a:cxnSpLocks/>
          </p:cNvCxnSpPr>
          <p:nvPr/>
        </p:nvCxnSpPr>
        <p:spPr>
          <a:xfrm flipH="1">
            <a:off x="1737711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D7CBC85-A53B-4A9D-9ACC-B5675BD0553C}"/>
              </a:ext>
            </a:extLst>
          </p:cNvPr>
          <p:cNvCxnSpPr>
            <a:cxnSpLocks/>
          </p:cNvCxnSpPr>
          <p:nvPr/>
        </p:nvCxnSpPr>
        <p:spPr>
          <a:xfrm flipH="1">
            <a:off x="1446263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12D70D2-BCEF-4E12-8718-59153A90406C}"/>
              </a:ext>
            </a:extLst>
          </p:cNvPr>
          <p:cNvCxnSpPr>
            <a:cxnSpLocks/>
          </p:cNvCxnSpPr>
          <p:nvPr/>
        </p:nvCxnSpPr>
        <p:spPr>
          <a:xfrm flipH="1">
            <a:off x="2039239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395BAB4F-D40D-482B-B078-6A3AF0A3D395}"/>
              </a:ext>
            </a:extLst>
          </p:cNvPr>
          <p:cNvCxnSpPr>
            <a:cxnSpLocks/>
          </p:cNvCxnSpPr>
          <p:nvPr/>
        </p:nvCxnSpPr>
        <p:spPr>
          <a:xfrm flipH="1">
            <a:off x="2974874" y="2991630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D9A1488-91EC-4A10-8DEB-CC18545E9FFF}"/>
              </a:ext>
            </a:extLst>
          </p:cNvPr>
          <p:cNvCxnSpPr>
            <a:cxnSpLocks/>
          </p:cNvCxnSpPr>
          <p:nvPr/>
        </p:nvCxnSpPr>
        <p:spPr>
          <a:xfrm flipH="1">
            <a:off x="4153125" y="2982846"/>
            <a:ext cx="1" cy="186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0DA5950-4DB0-477A-B3CE-F6965B6B3CCB}"/>
              </a:ext>
            </a:extLst>
          </p:cNvPr>
          <p:cNvSpPr txBox="1"/>
          <p:nvPr/>
        </p:nvSpPr>
        <p:spPr>
          <a:xfrm>
            <a:off x="361790" y="3244334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601B9FF-E355-4821-AF15-07BF33EE91E3}"/>
              </a:ext>
            </a:extLst>
          </p:cNvPr>
          <p:cNvSpPr txBox="1"/>
          <p:nvPr/>
        </p:nvSpPr>
        <p:spPr>
          <a:xfrm rot="16200000">
            <a:off x="36108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-1</a:t>
            </a:r>
            <a:endParaRPr lang="es-ES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ADF6BB8-3985-470F-B0B2-654CC840B927}"/>
              </a:ext>
            </a:extLst>
          </p:cNvPr>
          <p:cNvSpPr txBox="1"/>
          <p:nvPr/>
        </p:nvSpPr>
        <p:spPr>
          <a:xfrm rot="16200000">
            <a:off x="597182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0</a:t>
            </a:r>
            <a:endParaRPr lang="es-ES" b="1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3118CE7-7B76-4507-8B00-B7F194C818DB}"/>
              </a:ext>
            </a:extLst>
          </p:cNvPr>
          <p:cNvSpPr txBox="1"/>
          <p:nvPr/>
        </p:nvSpPr>
        <p:spPr>
          <a:xfrm rot="16200000">
            <a:off x="1784284" y="2182981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1</a:t>
            </a:r>
            <a:endParaRPr lang="es-ES" b="1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2C51B31-2151-431A-AA12-1546CCA5E545}"/>
              </a:ext>
            </a:extLst>
          </p:cNvPr>
          <p:cNvSpPr txBox="1"/>
          <p:nvPr/>
        </p:nvSpPr>
        <p:spPr>
          <a:xfrm rot="16200000">
            <a:off x="4194109" y="2207276"/>
            <a:ext cx="11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1.00</a:t>
            </a:r>
            <a:r>
              <a:rPr lang="es-ES" b="1" baseline="-25000" dirty="0"/>
              <a:t>2 </a:t>
            </a:r>
            <a:r>
              <a:rPr lang="es-ES" b="1" dirty="0"/>
              <a:t>x 2</a:t>
            </a:r>
            <a:r>
              <a:rPr lang="es-ES" b="1" baseline="30000" dirty="0"/>
              <a:t>2</a:t>
            </a:r>
            <a:endParaRPr lang="es-ES" b="1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80E64F8-E2DA-403F-AA29-8C34976DB6FF}"/>
              </a:ext>
            </a:extLst>
          </p:cNvPr>
          <p:cNvSpPr txBox="1"/>
          <p:nvPr/>
        </p:nvSpPr>
        <p:spPr>
          <a:xfrm rot="16200000">
            <a:off x="5489022" y="234496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62EC5FF-14A4-42C3-B7AF-B42427674825}"/>
              </a:ext>
            </a:extLst>
          </p:cNvPr>
          <p:cNvSpPr txBox="1"/>
          <p:nvPr/>
        </p:nvSpPr>
        <p:spPr>
          <a:xfrm rot="16200000">
            <a:off x="6680069" y="2320670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BAD9799-5860-4900-B37C-7210D6A616F3}"/>
              </a:ext>
            </a:extLst>
          </p:cNvPr>
          <p:cNvSpPr txBox="1"/>
          <p:nvPr/>
        </p:nvSpPr>
        <p:spPr>
          <a:xfrm rot="16200000">
            <a:off x="7865021" y="2344964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2</a:t>
            </a:r>
            <a:endParaRPr lang="es-ES" sz="14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66F5847-7642-41F8-81A2-18DC69B80003}"/>
              </a:ext>
            </a:extLst>
          </p:cNvPr>
          <p:cNvSpPr txBox="1"/>
          <p:nvPr/>
        </p:nvSpPr>
        <p:spPr>
          <a:xfrm rot="16200000">
            <a:off x="2531365" y="2354163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1.01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72D1BE5-E0A3-4872-AB37-98ECE0A7F47E}"/>
              </a:ext>
            </a:extLst>
          </p:cNvPr>
          <p:cNvSpPr txBox="1"/>
          <p:nvPr/>
        </p:nvSpPr>
        <p:spPr>
          <a:xfrm rot="16200000">
            <a:off x="3113021" y="2354162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1.10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58D1AE2-B0F4-40EE-87B6-51347048B9CB}"/>
              </a:ext>
            </a:extLst>
          </p:cNvPr>
          <p:cNvSpPr txBox="1"/>
          <p:nvPr/>
        </p:nvSpPr>
        <p:spPr>
          <a:xfrm rot="16200000">
            <a:off x="3732800" y="2375095"/>
            <a:ext cx="901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1.11</a:t>
            </a:r>
            <a:r>
              <a:rPr lang="es-ES" sz="1400" baseline="-25000" dirty="0"/>
              <a:t>2 </a:t>
            </a:r>
            <a:r>
              <a:rPr lang="es-ES" sz="1400" dirty="0"/>
              <a:t>x 2</a:t>
            </a:r>
            <a:r>
              <a:rPr lang="es-ES" sz="1400" baseline="30000" dirty="0"/>
              <a:t>1</a:t>
            </a:r>
            <a:endParaRPr lang="es-ES" sz="1400" dirty="0"/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3350B2D8-6603-4806-8855-21632EAAC417}"/>
              </a:ext>
            </a:extLst>
          </p:cNvPr>
          <p:cNvSpPr/>
          <p:nvPr/>
        </p:nvSpPr>
        <p:spPr>
          <a:xfrm rot="16200000">
            <a:off x="1046343" y="3034924"/>
            <a:ext cx="147658" cy="1279149"/>
          </a:xfrm>
          <a:prstGeom prst="leftBrac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43B320-82F2-47AF-97E7-66A052013FE1}"/>
              </a:ext>
            </a:extLst>
          </p:cNvPr>
          <p:cNvSpPr txBox="1"/>
          <p:nvPr/>
        </p:nvSpPr>
        <p:spPr>
          <a:xfrm>
            <a:off x="407007" y="3725467"/>
            <a:ext cx="1492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2"/>
                </a:solidFill>
              </a:rPr>
              <a:t>High </a:t>
            </a:r>
            <a:r>
              <a:rPr lang="es-ES" sz="2000" dirty="0" err="1">
                <a:solidFill>
                  <a:schemeClr val="accent2"/>
                </a:solidFill>
              </a:rPr>
              <a:t>density</a:t>
            </a:r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48" name="Abrir llave 47">
            <a:extLst>
              <a:ext uri="{FF2B5EF4-FFF2-40B4-BE49-F238E27FC236}">
                <a16:creationId xmlns:a16="http://schemas.microsoft.com/office/drawing/2014/main" id="{2773E0E6-1CC1-444B-A898-6CC5B012A8BD}"/>
              </a:ext>
            </a:extLst>
          </p:cNvPr>
          <p:cNvSpPr/>
          <p:nvPr/>
        </p:nvSpPr>
        <p:spPr>
          <a:xfrm rot="16200000">
            <a:off x="6460172" y="1869638"/>
            <a:ext cx="147659" cy="3563998"/>
          </a:xfrm>
          <a:prstGeom prst="leftBrac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8AF5F37-CC0C-484C-BF34-604A7509D4C3}"/>
              </a:ext>
            </a:extLst>
          </p:cNvPr>
          <p:cNvSpPr txBox="1"/>
          <p:nvPr/>
        </p:nvSpPr>
        <p:spPr>
          <a:xfrm>
            <a:off x="5988017" y="3656163"/>
            <a:ext cx="1492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accent2"/>
                </a:solidFill>
              </a:rPr>
              <a:t>Low </a:t>
            </a:r>
            <a:r>
              <a:rPr lang="es-ES" sz="2000" dirty="0" err="1">
                <a:solidFill>
                  <a:schemeClr val="accent2"/>
                </a:solidFill>
              </a:rPr>
              <a:t>density</a:t>
            </a:r>
            <a:endParaRPr lang="es-ES" sz="2000" dirty="0">
              <a:solidFill>
                <a:schemeClr val="accent2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18BAF9-43C4-4EBC-AF60-FA1C98D75478}"/>
              </a:ext>
            </a:extLst>
          </p:cNvPr>
          <p:cNvSpPr/>
          <p:nvPr/>
        </p:nvSpPr>
        <p:spPr>
          <a:xfrm>
            <a:off x="2157509" y="1902633"/>
            <a:ext cx="2328247" cy="1684949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A8E24AD-1F2F-4799-8AF1-BC0EBE0EA84E}"/>
              </a:ext>
            </a:extLst>
          </p:cNvPr>
          <p:cNvSpPr txBox="1"/>
          <p:nvPr/>
        </p:nvSpPr>
        <p:spPr>
          <a:xfrm>
            <a:off x="2094736" y="3656163"/>
            <a:ext cx="1157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00B0F0"/>
                </a:solidFill>
              </a:rPr>
              <a:t>Window</a:t>
            </a:r>
            <a:endParaRPr lang="es-ES" sz="2000" dirty="0">
              <a:solidFill>
                <a:srgbClr val="00B0F0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4621F12-CA73-47C8-9852-69586553E479}"/>
              </a:ext>
            </a:extLst>
          </p:cNvPr>
          <p:cNvSpPr txBox="1"/>
          <p:nvPr/>
        </p:nvSpPr>
        <p:spPr>
          <a:xfrm>
            <a:off x="2561396" y="1300846"/>
            <a:ext cx="84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00B0F0"/>
                </a:solidFill>
              </a:rPr>
              <a:t>Offset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F06F0EE-186D-4936-9DE6-4C1ED552D2AD}"/>
              </a:ext>
            </a:extLst>
          </p:cNvPr>
          <p:cNvCxnSpPr>
            <a:cxnSpLocks/>
          </p:cNvCxnSpPr>
          <p:nvPr/>
        </p:nvCxnSpPr>
        <p:spPr>
          <a:xfrm flipV="1">
            <a:off x="2157509" y="1688159"/>
            <a:ext cx="1406491" cy="3764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DD4CDFA-CA83-43AD-9DCB-20BDF3FE7242}"/>
              </a:ext>
            </a:extLst>
          </p:cNvPr>
          <p:cNvCxnSpPr>
            <a:cxnSpLocks/>
          </p:cNvCxnSpPr>
          <p:nvPr/>
        </p:nvCxnSpPr>
        <p:spPr>
          <a:xfrm flipV="1">
            <a:off x="3564000" y="1538030"/>
            <a:ext cx="0" cy="543450"/>
          </a:xfrm>
          <a:prstGeom prst="straightConnector1">
            <a:avLst/>
          </a:prstGeom>
          <a:ln w="25400">
            <a:solidFill>
              <a:srgbClr val="00B0F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A872F4E2-8E84-41FE-9D47-713D7465DC96}"/>
              </a:ext>
            </a:extLst>
          </p:cNvPr>
          <p:cNvCxnSpPr>
            <a:cxnSpLocks/>
          </p:cNvCxnSpPr>
          <p:nvPr/>
        </p:nvCxnSpPr>
        <p:spPr>
          <a:xfrm flipV="1">
            <a:off x="236236" y="3021761"/>
            <a:ext cx="0" cy="1597864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7098B55-B1C9-42ED-827B-EA630B3E817A}"/>
              </a:ext>
            </a:extLst>
          </p:cNvPr>
          <p:cNvSpPr txBox="1"/>
          <p:nvPr/>
        </p:nvSpPr>
        <p:spPr>
          <a:xfrm>
            <a:off x="203477" y="4372613"/>
            <a:ext cx="1534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9E3DDD7-9D11-41E8-AA6B-2E64B96C41E2}"/>
              </a:ext>
            </a:extLst>
          </p:cNvPr>
          <p:cNvCxnSpPr>
            <a:cxnSpLocks/>
          </p:cNvCxnSpPr>
          <p:nvPr/>
        </p:nvCxnSpPr>
        <p:spPr>
          <a:xfrm>
            <a:off x="8585478" y="3244334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312EFE5-19A0-4668-BD89-AB21C39A9D91}"/>
              </a:ext>
            </a:extLst>
          </p:cNvPr>
          <p:cNvSpPr txBox="1"/>
          <p:nvPr/>
        </p:nvSpPr>
        <p:spPr>
          <a:xfrm>
            <a:off x="9001521" y="3233928"/>
            <a:ext cx="126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9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117860" y="316463"/>
            <a:ext cx="108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/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323487B-7DC6-4601-AA8D-27880730D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845" y="2125651"/>
                <a:ext cx="910570" cy="296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/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A88C6402-1AA9-4577-AD50-7B96D774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2429" y="1911201"/>
                <a:ext cx="860877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/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E4227D3F-0B61-45B1-B337-0EDCA4B8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769" y="1577097"/>
                <a:ext cx="811184" cy="296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096" y="828526"/>
                <a:ext cx="761491" cy="296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/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600" dirty="0"/>
              </a:p>
            </p:txBody>
          </p:sp>
        </mc:Choice>
        <mc:Fallback xmlns=""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20BAA894-1CF5-4444-A195-92468EE41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2" y="2067785"/>
                <a:ext cx="334156" cy="265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/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7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03232B13-36FD-4A1D-B9E4-55D8DE235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22" y="1794360"/>
                <a:ext cx="351587" cy="294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/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B931ED2D-039C-4C7B-A9CC-07AC114C9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62" y="1411145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72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8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8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661" y="684631"/>
                <a:ext cx="334156" cy="322781"/>
              </a:xfrm>
              <a:prstGeom prst="rect">
                <a:avLst/>
              </a:prstGeom>
              <a:blipFill>
                <a:blip r:embed="rId8"/>
                <a:stretch>
                  <a:fillRect r="-92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F1382FFD-D5D5-4FDA-B27A-001D66433144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215393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43109" y="260909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27171" y="2631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49755" y="270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03307" y="2662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0819" y="265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05061" y="263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89173" y="265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1005489" y="260909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C74EC84-A933-4BE3-9E2B-AC061A6CFDCA}"/>
              </a:ext>
            </a:extLst>
          </p:cNvPr>
          <p:cNvCxnSpPr>
            <a:cxnSpLocks/>
          </p:cNvCxnSpPr>
          <p:nvPr/>
        </p:nvCxnSpPr>
        <p:spPr>
          <a:xfrm flipV="1">
            <a:off x="121914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0CCC00A0-8CC3-41D7-B34A-F6312C8CCB3A}"/>
              </a:ext>
            </a:extLst>
          </p:cNvPr>
          <p:cNvCxnSpPr>
            <a:cxnSpLocks/>
          </p:cNvCxnSpPr>
          <p:nvPr/>
        </p:nvCxnSpPr>
        <p:spPr>
          <a:xfrm flipH="1" flipV="1">
            <a:off x="128587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E45A0F-7697-4467-84DB-70D43E2ED1E9}"/>
              </a:ext>
            </a:extLst>
          </p:cNvPr>
          <p:cNvCxnSpPr>
            <a:cxnSpLocks/>
          </p:cNvCxnSpPr>
          <p:nvPr/>
        </p:nvCxnSpPr>
        <p:spPr>
          <a:xfrm flipV="1">
            <a:off x="1371738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0590A90-6EE9-4885-8B58-503C4652345E}"/>
              </a:ext>
            </a:extLst>
          </p:cNvPr>
          <p:cNvCxnSpPr>
            <a:cxnSpLocks/>
          </p:cNvCxnSpPr>
          <p:nvPr/>
        </p:nvCxnSpPr>
        <p:spPr>
          <a:xfrm flipH="1" flipV="1">
            <a:off x="1438465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635D672-FD94-4740-8807-6C80988EA690}"/>
              </a:ext>
            </a:extLst>
          </p:cNvPr>
          <p:cNvCxnSpPr>
            <a:cxnSpLocks/>
          </p:cNvCxnSpPr>
          <p:nvPr/>
        </p:nvCxnSpPr>
        <p:spPr>
          <a:xfrm flipV="1">
            <a:off x="1514129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FD82793-EB5E-45DB-9205-49EDC2B58C68}"/>
              </a:ext>
            </a:extLst>
          </p:cNvPr>
          <p:cNvCxnSpPr>
            <a:cxnSpLocks/>
          </p:cNvCxnSpPr>
          <p:nvPr/>
        </p:nvCxnSpPr>
        <p:spPr>
          <a:xfrm flipH="1" flipV="1">
            <a:off x="1580856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7161" y="2262188"/>
            <a:ext cx="66726" cy="16960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3888" y="2262188"/>
            <a:ext cx="79428" cy="16960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68410" y="123884"/>
            <a:ext cx="19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Absolute Error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AF1DD8AE-3BE8-4A3C-8B04-7DC61D114756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74DAA0CF-9B18-42A4-A781-4B4BFA7F54A6}"/>
              </a:ext>
            </a:extLst>
          </p:cNvPr>
          <p:cNvCxnSpPr>
            <a:cxnSpLocks/>
          </p:cNvCxnSpPr>
          <p:nvPr/>
        </p:nvCxnSpPr>
        <p:spPr>
          <a:xfrm>
            <a:off x="625149" y="2262188"/>
            <a:ext cx="1035135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32026" y="2078551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C398FCDE-D395-4BC6-A3B6-B78850B8DB40}"/>
              </a:ext>
            </a:extLst>
          </p:cNvPr>
          <p:cNvCxnSpPr>
            <a:cxnSpLocks/>
          </p:cNvCxnSpPr>
          <p:nvPr/>
        </p:nvCxnSpPr>
        <p:spPr>
          <a:xfrm flipV="1">
            <a:off x="1817480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07354FCF-0F12-47D0-9289-3A0F943C10D8}"/>
              </a:ext>
            </a:extLst>
          </p:cNvPr>
          <p:cNvCxnSpPr>
            <a:cxnSpLocks/>
          </p:cNvCxnSpPr>
          <p:nvPr/>
        </p:nvCxnSpPr>
        <p:spPr>
          <a:xfrm flipH="1" flipV="1">
            <a:off x="1954899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4EA784D5-2090-4997-85D7-3FB6F446CD0E}"/>
              </a:ext>
            </a:extLst>
          </p:cNvPr>
          <p:cNvCxnSpPr>
            <a:cxnSpLocks/>
          </p:cNvCxnSpPr>
          <p:nvPr/>
        </p:nvCxnSpPr>
        <p:spPr>
          <a:xfrm flipV="1">
            <a:off x="2105908" y="2081410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334F80E-873D-48CF-931B-1ABED37C1C05}"/>
              </a:ext>
            </a:extLst>
          </p:cNvPr>
          <p:cNvCxnSpPr>
            <a:cxnSpLocks/>
          </p:cNvCxnSpPr>
          <p:nvPr/>
        </p:nvCxnSpPr>
        <p:spPr>
          <a:xfrm flipH="1" flipV="1">
            <a:off x="2243327" y="2077631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47C6BDB7-52BA-4638-8A0F-05C2BEC57F09}"/>
              </a:ext>
            </a:extLst>
          </p:cNvPr>
          <p:cNvCxnSpPr>
            <a:cxnSpLocks/>
          </p:cNvCxnSpPr>
          <p:nvPr/>
        </p:nvCxnSpPr>
        <p:spPr>
          <a:xfrm flipV="1">
            <a:off x="2405429" y="2085189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57C29A59-AD0C-42EE-A47A-AD1A78AF974D}"/>
              </a:ext>
            </a:extLst>
          </p:cNvPr>
          <p:cNvCxnSpPr>
            <a:cxnSpLocks/>
          </p:cNvCxnSpPr>
          <p:nvPr/>
        </p:nvCxnSpPr>
        <p:spPr>
          <a:xfrm flipH="1" flipV="1">
            <a:off x="2542848" y="2081410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083861"/>
            <a:ext cx="137419" cy="3468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36632" y="2080082"/>
            <a:ext cx="151009" cy="349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2026" y="1730888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23817951-0608-4AAB-8602-3FD55A51BA62}"/>
              </a:ext>
            </a:extLst>
          </p:cNvPr>
          <p:cNvCxnSpPr>
            <a:cxnSpLocks/>
          </p:cNvCxnSpPr>
          <p:nvPr/>
        </p:nvCxnSpPr>
        <p:spPr>
          <a:xfrm flipV="1">
            <a:off x="2996939" y="1731827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B434A1B0-31D0-46C4-854E-6BC603FE0694}"/>
              </a:ext>
            </a:extLst>
          </p:cNvPr>
          <p:cNvCxnSpPr>
            <a:cxnSpLocks/>
          </p:cNvCxnSpPr>
          <p:nvPr/>
        </p:nvCxnSpPr>
        <p:spPr>
          <a:xfrm flipH="1" flipV="1">
            <a:off x="3296460" y="1736722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103A15DB-20DD-4DAD-BA70-C05C18AA708A}"/>
              </a:ext>
            </a:extLst>
          </p:cNvPr>
          <p:cNvCxnSpPr>
            <a:cxnSpLocks/>
          </p:cNvCxnSpPr>
          <p:nvPr/>
        </p:nvCxnSpPr>
        <p:spPr>
          <a:xfrm flipV="1">
            <a:off x="3594978" y="1729031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9521CDC8-82CC-4AA8-B01D-5705BDCC19D6}"/>
              </a:ext>
            </a:extLst>
          </p:cNvPr>
          <p:cNvCxnSpPr>
            <a:cxnSpLocks/>
          </p:cNvCxnSpPr>
          <p:nvPr/>
        </p:nvCxnSpPr>
        <p:spPr>
          <a:xfrm flipH="1" flipV="1">
            <a:off x="3894499" y="1733926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AD87C7-4569-4128-BD4F-F313B1C1C1E5}"/>
              </a:ext>
            </a:extLst>
          </p:cNvPr>
          <p:cNvCxnSpPr>
            <a:cxnSpLocks/>
          </p:cNvCxnSpPr>
          <p:nvPr/>
        </p:nvCxnSpPr>
        <p:spPr>
          <a:xfrm flipV="1">
            <a:off x="4177958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C413241E-EFB2-4DA4-827B-AB53ECB933B8}"/>
              </a:ext>
            </a:extLst>
          </p:cNvPr>
          <p:cNvCxnSpPr>
            <a:cxnSpLocks/>
          </p:cNvCxnSpPr>
          <p:nvPr/>
        </p:nvCxnSpPr>
        <p:spPr>
          <a:xfrm flipH="1" flipV="1">
            <a:off x="4477479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0574" y="1741473"/>
            <a:ext cx="299521" cy="68350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0095" y="1746368"/>
            <a:ext cx="303566" cy="69152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25149" y="99144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014125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000953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0D73A4BD-9757-45A2-AEBD-5A59E1C0CF56}"/>
              </a:ext>
            </a:extLst>
          </p:cNvPr>
          <p:cNvCxnSpPr>
            <a:cxnSpLocks/>
          </p:cNvCxnSpPr>
          <p:nvPr/>
        </p:nvCxnSpPr>
        <p:spPr>
          <a:xfrm flipV="1">
            <a:off x="6561662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6B2B5D4C-6409-4750-9DFE-586781730219}"/>
              </a:ext>
            </a:extLst>
          </p:cNvPr>
          <p:cNvCxnSpPr>
            <a:cxnSpLocks/>
          </p:cNvCxnSpPr>
          <p:nvPr/>
        </p:nvCxnSpPr>
        <p:spPr>
          <a:xfrm flipH="1" flipV="1">
            <a:off x="7166376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625976DA-664D-4712-AD62-C48BFAB68704}"/>
              </a:ext>
            </a:extLst>
          </p:cNvPr>
          <p:cNvCxnSpPr>
            <a:cxnSpLocks/>
          </p:cNvCxnSpPr>
          <p:nvPr/>
        </p:nvCxnSpPr>
        <p:spPr>
          <a:xfrm flipV="1">
            <a:off x="7743823" y="1004618"/>
            <a:ext cx="608012" cy="14224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97CC27E-04FF-4307-A2AB-E5F797B5A83C}"/>
              </a:ext>
            </a:extLst>
          </p:cNvPr>
          <p:cNvCxnSpPr>
            <a:cxnSpLocks/>
          </p:cNvCxnSpPr>
          <p:nvPr/>
        </p:nvCxnSpPr>
        <p:spPr>
          <a:xfrm flipH="1" flipV="1">
            <a:off x="8348537" y="991446"/>
            <a:ext cx="591479" cy="14369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774243" y="714575"/>
                <a:ext cx="1445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4243" y="714575"/>
                <a:ext cx="14452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5" y="270143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5" y="475224"/>
                <a:ext cx="591477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/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42" y="1168961"/>
                <a:ext cx="59147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/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70" y="1696786"/>
                <a:ext cx="591477" cy="438005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/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9ED0D8A-02BB-443A-998E-5DECB186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77" y="1967033"/>
                <a:ext cx="591477" cy="409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/>
              <p:nvPr/>
            </p:nvSpPr>
            <p:spPr>
              <a:xfrm>
                <a:off x="-879610" y="1453236"/>
                <a:ext cx="1573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9610" y="1453236"/>
                <a:ext cx="15734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/>
              <p:nvPr/>
            </p:nvSpPr>
            <p:spPr>
              <a:xfrm>
                <a:off x="-1004621" y="1829963"/>
                <a:ext cx="1701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4621" y="1829963"/>
                <a:ext cx="17016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/>
              <p:nvPr/>
            </p:nvSpPr>
            <p:spPr>
              <a:xfrm>
                <a:off x="-1120426" y="2059721"/>
                <a:ext cx="1829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0426" y="2059721"/>
                <a:ext cx="18299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>
            <a:extLst>
              <a:ext uri="{FF2B5EF4-FFF2-40B4-BE49-F238E27FC236}">
                <a16:creationId xmlns:a16="http://schemas.microsoft.com/office/drawing/2014/main" id="{2FD26BC8-4A09-4E13-8E84-EB134E128EBA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326149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D342FE4-4FDD-4AA1-A892-5C30B992C9EE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580F554-29A3-49F1-9141-ACB39A027BBA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8CDC7D3-4428-4FEF-92A3-C16C4D1645EE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277733-BBC4-4A1B-9765-05F04DECF412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9CB9757-BC42-4CD2-97D1-1CDE6E40EE7E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7326BA1-BCF6-48CC-83E7-63691350A60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6454CD6-0A29-4CA2-84FA-20106D94BFA4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4E7DC3-4E92-4682-BD6F-195A4B461DD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2B66D10-9695-43CE-AC0E-8BE6AFC35516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477DED-234E-4271-8332-80EAD3FE572A}"/>
              </a:ext>
            </a:extLst>
          </p:cNvPr>
          <p:cNvSpPr txBox="1"/>
          <p:nvPr/>
        </p:nvSpPr>
        <p:spPr>
          <a:xfrm>
            <a:off x="474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679F58-4244-4910-9D56-508FA9997082}"/>
              </a:ext>
            </a:extLst>
          </p:cNvPr>
          <p:cNvSpPr txBox="1"/>
          <p:nvPr/>
        </p:nvSpPr>
        <p:spPr>
          <a:xfrm>
            <a:off x="1643109" y="2609098"/>
            <a:ext cx="30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8CEB08C-B0AD-4670-8A44-18F733A6B41C}"/>
              </a:ext>
            </a:extLst>
          </p:cNvPr>
          <p:cNvSpPr txBox="1"/>
          <p:nvPr/>
        </p:nvSpPr>
        <p:spPr>
          <a:xfrm>
            <a:off x="2827171" y="26315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2D36AE-ABED-409A-AC0B-36EB9D480FE8}"/>
              </a:ext>
            </a:extLst>
          </p:cNvPr>
          <p:cNvSpPr txBox="1"/>
          <p:nvPr/>
        </p:nvSpPr>
        <p:spPr>
          <a:xfrm>
            <a:off x="4049755" y="270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CBAB4F-CF41-4B7C-98DA-6BD65B14106C}"/>
              </a:ext>
            </a:extLst>
          </p:cNvPr>
          <p:cNvSpPr txBox="1"/>
          <p:nvPr/>
        </p:nvSpPr>
        <p:spPr>
          <a:xfrm>
            <a:off x="5203307" y="26620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08AD8AE-2AD6-4528-9BE8-1624D1CA519A}"/>
              </a:ext>
            </a:extLst>
          </p:cNvPr>
          <p:cNvSpPr txBox="1"/>
          <p:nvPr/>
        </p:nvSpPr>
        <p:spPr>
          <a:xfrm>
            <a:off x="6410819" y="2656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494D3BB-7675-4CDE-A532-172BBEDB3C8C}"/>
              </a:ext>
            </a:extLst>
          </p:cNvPr>
          <p:cNvSpPr txBox="1"/>
          <p:nvPr/>
        </p:nvSpPr>
        <p:spPr>
          <a:xfrm>
            <a:off x="7605061" y="2638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5571A9-F4B2-49DE-B87F-095A67A9DB72}"/>
              </a:ext>
            </a:extLst>
          </p:cNvPr>
          <p:cNvSpPr txBox="1"/>
          <p:nvPr/>
        </p:nvSpPr>
        <p:spPr>
          <a:xfrm>
            <a:off x="8789173" y="2651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C4F6A62-B527-453D-97D0-25BC6D57F7BA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6EAEC54-86A9-4827-988E-DC4658F46541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41B4032-2B8F-4147-B68B-69AB3DDC00ED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E66CA8A-854F-43A3-96AC-3E02E6CF47F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1807A03-9B8D-4C7B-9208-3F17F7AB9C56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BCA270A-D265-4C75-89A0-8CE4772D0F45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D13E5C-4161-4A7A-98B4-D700D536E99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3DA6EED-23E5-491D-AE0A-036E874A9F0D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96E1DBC-B25E-4DA8-B809-0BB63CDEE8F0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960D07D-4875-4871-A9E9-2D306C23BC87}"/>
              </a:ext>
            </a:extLst>
          </p:cNvPr>
          <p:cNvSpPr txBox="1"/>
          <p:nvPr/>
        </p:nvSpPr>
        <p:spPr>
          <a:xfrm>
            <a:off x="1005489" y="2609098"/>
            <a:ext cx="59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0.5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593E837-E3BA-4F90-A60F-46FC52FE3414}"/>
              </a:ext>
            </a:extLst>
          </p:cNvPr>
          <p:cNvCxnSpPr>
            <a:cxnSpLocks/>
          </p:cNvCxnSpPr>
          <p:nvPr/>
        </p:nvCxnSpPr>
        <p:spPr>
          <a:xfrm flipV="1">
            <a:off x="1660286" y="2285271"/>
            <a:ext cx="75646" cy="1400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CDD21EA2-C77B-40A0-9B6B-8FC079287839}"/>
              </a:ext>
            </a:extLst>
          </p:cNvPr>
          <p:cNvCxnSpPr>
            <a:cxnSpLocks/>
          </p:cNvCxnSpPr>
          <p:nvPr/>
        </p:nvCxnSpPr>
        <p:spPr>
          <a:xfrm flipH="1" flipV="1">
            <a:off x="1735932" y="2285270"/>
            <a:ext cx="70509" cy="14009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AF45D8D-AC4A-48F4-B91C-1F4283EB2AB3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35FBC8F-27BA-49AA-B4DD-3501BDC82F9E}"/>
              </a:ext>
            </a:extLst>
          </p:cNvPr>
          <p:cNvSpPr txBox="1"/>
          <p:nvPr/>
        </p:nvSpPr>
        <p:spPr>
          <a:xfrm>
            <a:off x="27947" y="37716"/>
            <a:ext cx="229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Absolute Error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C7BE359-E97C-4600-8058-3DDBED21F3BC}"/>
              </a:ext>
            </a:extLst>
          </p:cNvPr>
          <p:cNvCxnSpPr>
            <a:cxnSpLocks/>
          </p:cNvCxnSpPr>
          <p:nvPr/>
        </p:nvCxnSpPr>
        <p:spPr>
          <a:xfrm>
            <a:off x="624631" y="2158677"/>
            <a:ext cx="2115937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ACF0C7F-D74D-4190-AA30-70C95A1E57AA}"/>
              </a:ext>
            </a:extLst>
          </p:cNvPr>
          <p:cNvCxnSpPr>
            <a:cxnSpLocks/>
          </p:cNvCxnSpPr>
          <p:nvPr/>
        </p:nvCxnSpPr>
        <p:spPr>
          <a:xfrm flipV="1">
            <a:off x="2699213" y="2163283"/>
            <a:ext cx="138555" cy="26741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0101E213-330B-4ADE-8F16-71A0834598B4}"/>
              </a:ext>
            </a:extLst>
          </p:cNvPr>
          <p:cNvCxnSpPr>
            <a:cxnSpLocks/>
          </p:cNvCxnSpPr>
          <p:nvPr/>
        </p:nvCxnSpPr>
        <p:spPr>
          <a:xfrm flipH="1" flipV="1">
            <a:off x="2842200" y="2171518"/>
            <a:ext cx="145442" cy="25783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079A2D71-57C8-435F-8214-47C901775EF3}"/>
              </a:ext>
            </a:extLst>
          </p:cNvPr>
          <p:cNvCxnSpPr>
            <a:cxnSpLocks/>
          </p:cNvCxnSpPr>
          <p:nvPr/>
        </p:nvCxnSpPr>
        <p:spPr>
          <a:xfrm>
            <a:off x="633530" y="1906180"/>
            <a:ext cx="4308801" cy="0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4554EB25-B948-4126-B8A0-EE0CA19057B0}"/>
              </a:ext>
            </a:extLst>
          </p:cNvPr>
          <p:cNvCxnSpPr>
            <a:cxnSpLocks/>
          </p:cNvCxnSpPr>
          <p:nvPr/>
        </p:nvCxnSpPr>
        <p:spPr>
          <a:xfrm flipV="1">
            <a:off x="4775925" y="1912677"/>
            <a:ext cx="297241" cy="50854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3450C9-E241-4D6A-A124-526B237A7118}"/>
              </a:ext>
            </a:extLst>
          </p:cNvPr>
          <p:cNvCxnSpPr>
            <a:cxnSpLocks/>
          </p:cNvCxnSpPr>
          <p:nvPr/>
        </p:nvCxnSpPr>
        <p:spPr>
          <a:xfrm flipH="1" flipV="1">
            <a:off x="5077869" y="1912677"/>
            <a:ext cx="295794" cy="52521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2A4DDFB-6B39-490E-8CAD-BB50D3E3B01B}"/>
              </a:ext>
            </a:extLst>
          </p:cNvPr>
          <p:cNvCxnSpPr>
            <a:cxnSpLocks/>
          </p:cNvCxnSpPr>
          <p:nvPr/>
        </p:nvCxnSpPr>
        <p:spPr>
          <a:xfrm flipV="1">
            <a:off x="616769" y="1432324"/>
            <a:ext cx="7306850" cy="11478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7848DC19-C97B-4B0C-A041-650EA8E2C9BA}"/>
              </a:ext>
            </a:extLst>
          </p:cNvPr>
          <p:cNvCxnSpPr>
            <a:cxnSpLocks/>
          </p:cNvCxnSpPr>
          <p:nvPr/>
        </p:nvCxnSpPr>
        <p:spPr>
          <a:xfrm flipV="1">
            <a:off x="5373661" y="1444416"/>
            <a:ext cx="604714" cy="99217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B893E4D0-48B5-4802-B2B0-8B5F23B97B54}"/>
              </a:ext>
            </a:extLst>
          </p:cNvPr>
          <p:cNvCxnSpPr>
            <a:cxnSpLocks/>
          </p:cNvCxnSpPr>
          <p:nvPr/>
        </p:nvCxnSpPr>
        <p:spPr>
          <a:xfrm flipH="1" flipV="1">
            <a:off x="5978375" y="1444416"/>
            <a:ext cx="591480" cy="99347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/>
              <p:nvPr/>
            </p:nvSpPr>
            <p:spPr>
              <a:xfrm>
                <a:off x="-1140044" y="1097547"/>
                <a:ext cx="18311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sz="2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sz="2000" b="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3BCA728-6E60-4D39-8A7E-1B3A7FBC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0044" y="1097547"/>
                <a:ext cx="183114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62C2D39-DFB2-4385-AB47-B3D2ECCB3134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5E0DD565-FDE9-47FB-81BE-E5073251EE0C}"/>
              </a:ext>
            </a:extLst>
          </p:cNvPr>
          <p:cNvSpPr txBox="1"/>
          <p:nvPr/>
        </p:nvSpPr>
        <p:spPr>
          <a:xfrm>
            <a:off x="905981" y="3256225"/>
            <a:ext cx="1337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Underflow</a:t>
            </a:r>
            <a:endParaRPr lang="es-ES" sz="2000" dirty="0">
              <a:solidFill>
                <a:srgbClr val="FF0000"/>
              </a:solidFill>
            </a:endParaRP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9628A3FE-E01C-4185-A72B-F31880199EA8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1498668-7F44-49C2-ADEB-D2AF35923CF1}"/>
              </a:ext>
            </a:extLst>
          </p:cNvPr>
          <p:cNvSpPr txBox="1"/>
          <p:nvPr/>
        </p:nvSpPr>
        <p:spPr>
          <a:xfrm>
            <a:off x="9145685" y="2701431"/>
            <a:ext cx="1273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>
                <a:solidFill>
                  <a:srgbClr val="FF0000"/>
                </a:solidFill>
              </a:rPr>
              <a:t>Overflow</a:t>
            </a:r>
            <a:endParaRPr lang="es-E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/>
              <p:nvPr/>
            </p:nvSpPr>
            <p:spPr>
              <a:xfrm>
                <a:off x="6272777" y="888691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4E4D7C9A-A137-4947-A132-795F9964A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777" y="888691"/>
                <a:ext cx="591477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/>
              <p:nvPr/>
            </p:nvSpPr>
            <p:spPr>
              <a:xfrm>
                <a:off x="3358046" y="1344253"/>
                <a:ext cx="591477" cy="55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584A5CE-7FB8-4C15-AAAE-C2468A338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46" y="1344253"/>
                <a:ext cx="591477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/>
              <p:nvPr/>
            </p:nvSpPr>
            <p:spPr>
              <a:xfrm>
                <a:off x="1686201" y="1812250"/>
                <a:ext cx="591477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𝑢𝑙𝑝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17D556D6-8E2B-4A60-9B33-3A779DE3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201" y="1812250"/>
                <a:ext cx="591477" cy="438005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/>
              <p:nvPr/>
            </p:nvSpPr>
            <p:spPr>
              <a:xfrm>
                <a:off x="-1083597" y="1575667"/>
                <a:ext cx="1793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84B84045-BA8A-4FBC-BA71-2F47B3D9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3597" y="1575667"/>
                <a:ext cx="17930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/>
              <p:nvPr/>
            </p:nvSpPr>
            <p:spPr>
              <a:xfrm>
                <a:off x="-1194186" y="1849602"/>
                <a:ext cx="19212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90EB63E-BCC8-4127-A5DA-E0C7A76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4186" y="1849602"/>
                <a:ext cx="192129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/>
              <p:nvPr/>
            </p:nvSpPr>
            <p:spPr>
              <a:xfrm>
                <a:off x="-1293495" y="2067259"/>
                <a:ext cx="2049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C292386-34C8-44D0-833F-9BD1D5566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93495" y="2067259"/>
                <a:ext cx="20495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A8E66289-D3EB-4898-8492-98FD1BB9DE32}"/>
              </a:ext>
            </a:extLst>
          </p:cNvPr>
          <p:cNvCxnSpPr>
            <a:cxnSpLocks/>
          </p:cNvCxnSpPr>
          <p:nvPr/>
        </p:nvCxnSpPr>
        <p:spPr>
          <a:xfrm flipV="1">
            <a:off x="6561660" y="1435874"/>
            <a:ext cx="604714" cy="99217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E4F91DFA-2C03-46B1-ACCB-8004E06EDC4A}"/>
              </a:ext>
            </a:extLst>
          </p:cNvPr>
          <p:cNvCxnSpPr>
            <a:cxnSpLocks/>
          </p:cNvCxnSpPr>
          <p:nvPr/>
        </p:nvCxnSpPr>
        <p:spPr>
          <a:xfrm flipH="1" flipV="1">
            <a:off x="7166374" y="1435874"/>
            <a:ext cx="591480" cy="99347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8DADDE59-57B4-441E-B7DE-ADD9D45657E0}"/>
              </a:ext>
            </a:extLst>
          </p:cNvPr>
          <p:cNvCxnSpPr>
            <a:cxnSpLocks/>
          </p:cNvCxnSpPr>
          <p:nvPr/>
        </p:nvCxnSpPr>
        <p:spPr>
          <a:xfrm flipV="1">
            <a:off x="7744957" y="1430730"/>
            <a:ext cx="604714" cy="99217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FBB41267-F77F-4B22-BF02-413D69FB5FA3}"/>
              </a:ext>
            </a:extLst>
          </p:cNvPr>
          <p:cNvCxnSpPr>
            <a:cxnSpLocks/>
          </p:cNvCxnSpPr>
          <p:nvPr/>
        </p:nvCxnSpPr>
        <p:spPr>
          <a:xfrm flipH="1" flipV="1">
            <a:off x="8349671" y="1430730"/>
            <a:ext cx="591480" cy="99347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E2148F87-863E-4497-8223-37951AAF2319}"/>
              </a:ext>
            </a:extLst>
          </p:cNvPr>
          <p:cNvCxnSpPr>
            <a:cxnSpLocks/>
          </p:cNvCxnSpPr>
          <p:nvPr/>
        </p:nvCxnSpPr>
        <p:spPr>
          <a:xfrm flipV="1">
            <a:off x="4194496" y="1918171"/>
            <a:ext cx="295385" cy="49779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DD48BE2A-9F2B-49DB-873F-BBD1108106D7}"/>
              </a:ext>
            </a:extLst>
          </p:cNvPr>
          <p:cNvCxnSpPr>
            <a:cxnSpLocks/>
          </p:cNvCxnSpPr>
          <p:nvPr/>
        </p:nvCxnSpPr>
        <p:spPr>
          <a:xfrm flipH="1" flipV="1">
            <a:off x="4494584" y="1918171"/>
            <a:ext cx="277853" cy="49779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72B3DEE5-0B83-48E2-A70A-82C243AF31A5}"/>
              </a:ext>
            </a:extLst>
          </p:cNvPr>
          <p:cNvCxnSpPr>
            <a:cxnSpLocks/>
          </p:cNvCxnSpPr>
          <p:nvPr/>
        </p:nvCxnSpPr>
        <p:spPr>
          <a:xfrm flipV="1">
            <a:off x="3595712" y="1904106"/>
            <a:ext cx="318378" cy="5235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DC68B31C-5DBB-401A-82A3-D1CBD5BDFA6C}"/>
              </a:ext>
            </a:extLst>
          </p:cNvPr>
          <p:cNvCxnSpPr>
            <a:cxnSpLocks/>
          </p:cNvCxnSpPr>
          <p:nvPr/>
        </p:nvCxnSpPr>
        <p:spPr>
          <a:xfrm flipH="1" flipV="1">
            <a:off x="3910957" y="1903661"/>
            <a:ext cx="271935" cy="51924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4919CFEC-6667-4FD1-BBC2-7B3E861361EE}"/>
              </a:ext>
            </a:extLst>
          </p:cNvPr>
          <p:cNvCxnSpPr>
            <a:cxnSpLocks/>
          </p:cNvCxnSpPr>
          <p:nvPr/>
        </p:nvCxnSpPr>
        <p:spPr>
          <a:xfrm flipV="1">
            <a:off x="2998200" y="1912677"/>
            <a:ext cx="302592" cy="51230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D2E4DA85-731F-40C0-892C-89B0976710B7}"/>
              </a:ext>
            </a:extLst>
          </p:cNvPr>
          <p:cNvCxnSpPr>
            <a:cxnSpLocks/>
          </p:cNvCxnSpPr>
          <p:nvPr/>
        </p:nvCxnSpPr>
        <p:spPr>
          <a:xfrm flipH="1" flipV="1">
            <a:off x="3305495" y="1912677"/>
            <a:ext cx="295794" cy="52521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CF6B8461-FFC7-493E-87F8-6BF2E5B14020}"/>
              </a:ext>
            </a:extLst>
          </p:cNvPr>
          <p:cNvCxnSpPr>
            <a:cxnSpLocks/>
          </p:cNvCxnSpPr>
          <p:nvPr/>
        </p:nvCxnSpPr>
        <p:spPr>
          <a:xfrm flipV="1">
            <a:off x="2402692" y="2160110"/>
            <a:ext cx="138555" cy="26741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FF7335F2-EDF0-4B21-987C-2830E7E10FC6}"/>
              </a:ext>
            </a:extLst>
          </p:cNvPr>
          <p:cNvCxnSpPr>
            <a:cxnSpLocks/>
          </p:cNvCxnSpPr>
          <p:nvPr/>
        </p:nvCxnSpPr>
        <p:spPr>
          <a:xfrm flipH="1" flipV="1">
            <a:off x="2545679" y="2168345"/>
            <a:ext cx="145442" cy="25783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FB41A8E2-DFB1-4888-BCB7-A4AF01AADDC6}"/>
              </a:ext>
            </a:extLst>
          </p:cNvPr>
          <p:cNvCxnSpPr>
            <a:cxnSpLocks/>
          </p:cNvCxnSpPr>
          <p:nvPr/>
        </p:nvCxnSpPr>
        <p:spPr>
          <a:xfrm flipV="1">
            <a:off x="2102659" y="2166553"/>
            <a:ext cx="138555" cy="26741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148910AA-8DA9-430A-A0FF-315087E7C71C}"/>
              </a:ext>
            </a:extLst>
          </p:cNvPr>
          <p:cNvCxnSpPr>
            <a:cxnSpLocks/>
          </p:cNvCxnSpPr>
          <p:nvPr/>
        </p:nvCxnSpPr>
        <p:spPr>
          <a:xfrm flipH="1" flipV="1">
            <a:off x="2245646" y="2174788"/>
            <a:ext cx="145442" cy="25783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30947EFF-A162-455F-A8A1-47B58AAE1FF4}"/>
              </a:ext>
            </a:extLst>
          </p:cNvPr>
          <p:cNvCxnSpPr>
            <a:cxnSpLocks/>
          </p:cNvCxnSpPr>
          <p:nvPr/>
        </p:nvCxnSpPr>
        <p:spPr>
          <a:xfrm flipV="1">
            <a:off x="1815400" y="2162947"/>
            <a:ext cx="138555" cy="26741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F1446B95-607D-493C-887E-C6A6736CD66C}"/>
              </a:ext>
            </a:extLst>
          </p:cNvPr>
          <p:cNvCxnSpPr>
            <a:cxnSpLocks/>
          </p:cNvCxnSpPr>
          <p:nvPr/>
        </p:nvCxnSpPr>
        <p:spPr>
          <a:xfrm flipH="1" flipV="1">
            <a:off x="1958387" y="2171182"/>
            <a:ext cx="145442" cy="25783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B63C12BE-DA9E-4004-9EF7-DE999C8B823D}"/>
              </a:ext>
            </a:extLst>
          </p:cNvPr>
          <p:cNvCxnSpPr>
            <a:cxnSpLocks/>
          </p:cNvCxnSpPr>
          <p:nvPr/>
        </p:nvCxnSpPr>
        <p:spPr>
          <a:xfrm flipV="1">
            <a:off x="1519529" y="2285568"/>
            <a:ext cx="75646" cy="1400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D33515E1-1C8F-4C70-9B72-B7CBA98B5F93}"/>
              </a:ext>
            </a:extLst>
          </p:cNvPr>
          <p:cNvCxnSpPr>
            <a:cxnSpLocks/>
          </p:cNvCxnSpPr>
          <p:nvPr/>
        </p:nvCxnSpPr>
        <p:spPr>
          <a:xfrm flipH="1" flipV="1">
            <a:off x="1595175" y="2285567"/>
            <a:ext cx="70509" cy="14009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3AF66A72-3A0A-460D-B1DE-2071F05A23A9}"/>
              </a:ext>
            </a:extLst>
          </p:cNvPr>
          <p:cNvCxnSpPr>
            <a:cxnSpLocks/>
          </p:cNvCxnSpPr>
          <p:nvPr/>
        </p:nvCxnSpPr>
        <p:spPr>
          <a:xfrm flipV="1">
            <a:off x="1366877" y="2284005"/>
            <a:ext cx="75646" cy="1400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0068B7A1-39E4-4BFA-9BA0-FEC27A4CFB8B}"/>
              </a:ext>
            </a:extLst>
          </p:cNvPr>
          <p:cNvCxnSpPr>
            <a:cxnSpLocks/>
          </p:cNvCxnSpPr>
          <p:nvPr/>
        </p:nvCxnSpPr>
        <p:spPr>
          <a:xfrm flipH="1" flipV="1">
            <a:off x="1442523" y="2284004"/>
            <a:ext cx="70509" cy="14009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B1EE09F4-3396-4569-B64E-BA30B26CA96D}"/>
              </a:ext>
            </a:extLst>
          </p:cNvPr>
          <p:cNvCxnSpPr>
            <a:cxnSpLocks/>
          </p:cNvCxnSpPr>
          <p:nvPr/>
        </p:nvCxnSpPr>
        <p:spPr>
          <a:xfrm flipV="1">
            <a:off x="1217939" y="2287429"/>
            <a:ext cx="75646" cy="1400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AF5D4E7B-2EB2-4E6E-B9BD-42DDDF5F15F8}"/>
              </a:ext>
            </a:extLst>
          </p:cNvPr>
          <p:cNvCxnSpPr>
            <a:cxnSpLocks/>
          </p:cNvCxnSpPr>
          <p:nvPr/>
        </p:nvCxnSpPr>
        <p:spPr>
          <a:xfrm flipH="1" flipV="1">
            <a:off x="1293585" y="2287428"/>
            <a:ext cx="70509" cy="14009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1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4C5620A1-DCC1-41FC-8FC0-88D4C68F02D9}"/>
              </a:ext>
            </a:extLst>
          </p:cNvPr>
          <p:cNvCxnSpPr>
            <a:cxnSpLocks/>
          </p:cNvCxnSpPr>
          <p:nvPr/>
        </p:nvCxnSpPr>
        <p:spPr>
          <a:xfrm>
            <a:off x="625150" y="2425959"/>
            <a:ext cx="1014229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3C7E5CA-4379-4496-B00A-17BF98F6B129}"/>
              </a:ext>
            </a:extLst>
          </p:cNvPr>
          <p:cNvCxnSpPr>
            <a:cxnSpLocks/>
          </p:cNvCxnSpPr>
          <p:nvPr/>
        </p:nvCxnSpPr>
        <p:spPr>
          <a:xfrm flipH="1">
            <a:off x="625151" y="2425959"/>
            <a:ext cx="1" cy="186612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8AB0931-07B9-4140-8241-9BAE372F51C7}"/>
              </a:ext>
            </a:extLst>
          </p:cNvPr>
          <p:cNvCxnSpPr>
            <a:cxnSpLocks/>
          </p:cNvCxnSpPr>
          <p:nvPr/>
        </p:nvCxnSpPr>
        <p:spPr>
          <a:xfrm flipH="1">
            <a:off x="1813150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D0777B-74B5-4C2F-A251-105FA1195309}"/>
              </a:ext>
            </a:extLst>
          </p:cNvPr>
          <p:cNvCxnSpPr>
            <a:cxnSpLocks/>
          </p:cNvCxnSpPr>
          <p:nvPr/>
        </p:nvCxnSpPr>
        <p:spPr>
          <a:xfrm flipH="1">
            <a:off x="3001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30355F-4BB4-409F-8947-5AD44DA8B6B4}"/>
              </a:ext>
            </a:extLst>
          </p:cNvPr>
          <p:cNvCxnSpPr>
            <a:cxnSpLocks/>
          </p:cNvCxnSpPr>
          <p:nvPr/>
        </p:nvCxnSpPr>
        <p:spPr>
          <a:xfrm flipH="1">
            <a:off x="4189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28CC876-B8BE-4096-9324-709A759781BC}"/>
              </a:ext>
            </a:extLst>
          </p:cNvPr>
          <p:cNvCxnSpPr>
            <a:cxnSpLocks/>
          </p:cNvCxnSpPr>
          <p:nvPr/>
        </p:nvCxnSpPr>
        <p:spPr>
          <a:xfrm flipH="1">
            <a:off x="5377151" y="2425959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C99A33-DC3A-44D1-9F53-5F6ADA0F305B}"/>
              </a:ext>
            </a:extLst>
          </p:cNvPr>
          <p:cNvCxnSpPr>
            <a:cxnSpLocks/>
          </p:cNvCxnSpPr>
          <p:nvPr/>
        </p:nvCxnSpPr>
        <p:spPr>
          <a:xfrm flipH="1">
            <a:off x="8941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B37FE60-14F4-45BC-953F-4608E16D9B79}"/>
              </a:ext>
            </a:extLst>
          </p:cNvPr>
          <p:cNvCxnSpPr>
            <a:cxnSpLocks/>
          </p:cNvCxnSpPr>
          <p:nvPr/>
        </p:nvCxnSpPr>
        <p:spPr>
          <a:xfrm flipH="1">
            <a:off x="6565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726A429-492D-4891-981B-84618C25EE10}"/>
              </a:ext>
            </a:extLst>
          </p:cNvPr>
          <p:cNvCxnSpPr>
            <a:cxnSpLocks/>
          </p:cNvCxnSpPr>
          <p:nvPr/>
        </p:nvCxnSpPr>
        <p:spPr>
          <a:xfrm flipH="1">
            <a:off x="7753151" y="242595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2B42FA-58AC-48B8-ABA7-EE6B707B268F}"/>
              </a:ext>
            </a:extLst>
          </p:cNvPr>
          <p:cNvSpPr txBox="1"/>
          <p:nvPr/>
        </p:nvSpPr>
        <p:spPr>
          <a:xfrm>
            <a:off x="474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1149739-6791-4966-8291-3C5C9C476476}"/>
              </a:ext>
            </a:extLst>
          </p:cNvPr>
          <p:cNvSpPr txBox="1"/>
          <p:nvPr/>
        </p:nvSpPr>
        <p:spPr>
          <a:xfrm>
            <a:off x="1662307" y="268449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8093B1-F917-4202-A668-888A7D4A4EFC}"/>
              </a:ext>
            </a:extLst>
          </p:cNvPr>
          <p:cNvSpPr txBox="1"/>
          <p:nvPr/>
        </p:nvSpPr>
        <p:spPr>
          <a:xfrm>
            <a:off x="2850306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13E3A10-1EA0-4B90-AF17-AE4AF4E608E2}"/>
              </a:ext>
            </a:extLst>
          </p:cNvPr>
          <p:cNvSpPr txBox="1"/>
          <p:nvPr/>
        </p:nvSpPr>
        <p:spPr>
          <a:xfrm>
            <a:off x="4038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AE4E73A-F88E-4FF4-88C7-69B6207DD205}"/>
              </a:ext>
            </a:extLst>
          </p:cNvPr>
          <p:cNvSpPr txBox="1"/>
          <p:nvPr/>
        </p:nvSpPr>
        <p:spPr>
          <a:xfrm>
            <a:off x="5226308" y="2684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D4C340-5550-44D9-8D9B-468ADFD3A7F1}"/>
              </a:ext>
            </a:extLst>
          </p:cNvPr>
          <p:cNvSpPr txBox="1"/>
          <p:nvPr/>
        </p:nvSpPr>
        <p:spPr>
          <a:xfrm>
            <a:off x="6419465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64FE339-6B8F-4ABE-99E2-E9A7EC921A40}"/>
              </a:ext>
            </a:extLst>
          </p:cNvPr>
          <p:cNvSpPr txBox="1"/>
          <p:nvPr/>
        </p:nvSpPr>
        <p:spPr>
          <a:xfrm>
            <a:off x="7612622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6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A74EFD2-AABA-477D-9CAE-3B437B82A233}"/>
              </a:ext>
            </a:extLst>
          </p:cNvPr>
          <p:cNvSpPr txBox="1"/>
          <p:nvPr/>
        </p:nvSpPr>
        <p:spPr>
          <a:xfrm>
            <a:off x="8790308" y="26844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7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0BAE6A7-968A-47A5-8ACA-16D5BC2868F7}"/>
              </a:ext>
            </a:extLst>
          </p:cNvPr>
          <p:cNvCxnSpPr>
            <a:cxnSpLocks/>
          </p:cNvCxnSpPr>
          <p:nvPr/>
        </p:nvCxnSpPr>
        <p:spPr>
          <a:xfrm flipH="1">
            <a:off x="1219149" y="2431793"/>
            <a:ext cx="1" cy="186612"/>
          </a:xfrm>
          <a:prstGeom prst="line">
            <a:avLst/>
          </a:prstGeom>
          <a:ln w="317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369EE52-166D-4E12-8903-53377C65C8AC}"/>
              </a:ext>
            </a:extLst>
          </p:cNvPr>
          <p:cNvCxnSpPr>
            <a:cxnSpLocks/>
          </p:cNvCxnSpPr>
          <p:nvPr/>
        </p:nvCxnSpPr>
        <p:spPr>
          <a:xfrm flipH="1">
            <a:off x="151614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B2167CD-F92D-475C-9568-3AE4ECFB8B18}"/>
              </a:ext>
            </a:extLst>
          </p:cNvPr>
          <p:cNvCxnSpPr>
            <a:cxnSpLocks/>
          </p:cNvCxnSpPr>
          <p:nvPr/>
        </p:nvCxnSpPr>
        <p:spPr>
          <a:xfrm flipH="1">
            <a:off x="1662306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009D706-BD37-4E07-8436-8CE41C1B7B81}"/>
              </a:ext>
            </a:extLst>
          </p:cNvPr>
          <p:cNvCxnSpPr>
            <a:cxnSpLocks/>
          </p:cNvCxnSpPr>
          <p:nvPr/>
        </p:nvCxnSpPr>
        <p:spPr>
          <a:xfrm flipH="1">
            <a:off x="1365304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46615C8-F0A4-4EB1-867E-4CBF411408B3}"/>
              </a:ext>
            </a:extLst>
          </p:cNvPr>
          <p:cNvCxnSpPr>
            <a:cxnSpLocks/>
          </p:cNvCxnSpPr>
          <p:nvPr/>
        </p:nvCxnSpPr>
        <p:spPr>
          <a:xfrm flipH="1">
            <a:off x="2396278" y="2420126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A831266-2788-47E2-957E-7B3AE70FE85B}"/>
              </a:ext>
            </a:extLst>
          </p:cNvPr>
          <p:cNvCxnSpPr>
            <a:cxnSpLocks/>
          </p:cNvCxnSpPr>
          <p:nvPr/>
        </p:nvCxnSpPr>
        <p:spPr>
          <a:xfrm flipH="1">
            <a:off x="2105908" y="242131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1538619-7DF4-45EC-99AF-B5A8E7B3F556}"/>
              </a:ext>
            </a:extLst>
          </p:cNvPr>
          <p:cNvCxnSpPr>
            <a:cxnSpLocks/>
          </p:cNvCxnSpPr>
          <p:nvPr/>
        </p:nvCxnSpPr>
        <p:spPr>
          <a:xfrm flipH="1">
            <a:off x="2701629" y="2425021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DA049A-FF46-48FA-B174-99CACC123AF2}"/>
              </a:ext>
            </a:extLst>
          </p:cNvPr>
          <p:cNvCxnSpPr>
            <a:cxnSpLocks/>
          </p:cNvCxnSpPr>
          <p:nvPr/>
        </p:nvCxnSpPr>
        <p:spPr>
          <a:xfrm flipH="1">
            <a:off x="3600025" y="2431793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CC7883E0-1419-4FED-A3F1-F15249E0D00A}"/>
              </a:ext>
            </a:extLst>
          </p:cNvPr>
          <p:cNvCxnSpPr>
            <a:cxnSpLocks/>
          </p:cNvCxnSpPr>
          <p:nvPr/>
        </p:nvCxnSpPr>
        <p:spPr>
          <a:xfrm flipH="1">
            <a:off x="4778276" y="2423009"/>
            <a:ext cx="1" cy="186612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28B6205-97B0-4435-B16E-3EE94BAB2BFD}"/>
              </a:ext>
            </a:extLst>
          </p:cNvPr>
          <p:cNvSpPr txBox="1"/>
          <p:nvPr/>
        </p:nvSpPr>
        <p:spPr>
          <a:xfrm>
            <a:off x="986941" y="2684497"/>
            <a:ext cx="5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0.5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0B58FF2-4B74-4FCB-BEF6-B3FA11319DB2}"/>
              </a:ext>
            </a:extLst>
          </p:cNvPr>
          <p:cNvCxnSpPr>
            <a:cxnSpLocks/>
          </p:cNvCxnSpPr>
          <p:nvPr/>
        </p:nvCxnSpPr>
        <p:spPr>
          <a:xfrm flipV="1">
            <a:off x="1219149" y="1318931"/>
            <a:ext cx="66076" cy="111286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FD0E0A4-3019-4012-9485-9F3E667D634E}"/>
              </a:ext>
            </a:extLst>
          </p:cNvPr>
          <p:cNvCxnSpPr>
            <a:cxnSpLocks/>
          </p:cNvCxnSpPr>
          <p:nvPr/>
        </p:nvCxnSpPr>
        <p:spPr>
          <a:xfrm flipH="1" flipV="1">
            <a:off x="1287141" y="1313098"/>
            <a:ext cx="78164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3F02CDB-F508-4F14-BE1A-5F57BBC18B59}"/>
              </a:ext>
            </a:extLst>
          </p:cNvPr>
          <p:cNvCxnSpPr>
            <a:cxnSpLocks/>
          </p:cNvCxnSpPr>
          <p:nvPr/>
        </p:nvCxnSpPr>
        <p:spPr>
          <a:xfrm flipV="1">
            <a:off x="1371738" y="1577097"/>
            <a:ext cx="57833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B33CFF1B-1AB6-40BD-8294-9C9EB0BEA09F}"/>
              </a:ext>
            </a:extLst>
          </p:cNvPr>
          <p:cNvCxnSpPr>
            <a:cxnSpLocks/>
          </p:cNvCxnSpPr>
          <p:nvPr/>
        </p:nvCxnSpPr>
        <p:spPr>
          <a:xfrm flipH="1" flipV="1">
            <a:off x="1434425" y="1577097"/>
            <a:ext cx="83469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042F64D-2A0B-43A8-ACC7-0B2E5D8B4145}"/>
              </a:ext>
            </a:extLst>
          </p:cNvPr>
          <p:cNvCxnSpPr>
            <a:cxnSpLocks/>
          </p:cNvCxnSpPr>
          <p:nvPr/>
        </p:nvCxnSpPr>
        <p:spPr>
          <a:xfrm flipV="1">
            <a:off x="1514129" y="1821309"/>
            <a:ext cx="62267" cy="61048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926D3D1A-004F-43DF-9FD7-A9B1B676747D}"/>
              </a:ext>
            </a:extLst>
          </p:cNvPr>
          <p:cNvCxnSpPr>
            <a:cxnSpLocks/>
          </p:cNvCxnSpPr>
          <p:nvPr/>
        </p:nvCxnSpPr>
        <p:spPr>
          <a:xfrm flipH="1" flipV="1">
            <a:off x="1581752" y="1821309"/>
            <a:ext cx="78533" cy="61048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9F94988-8800-4C05-82C0-6C8AA9F509F1}"/>
              </a:ext>
            </a:extLst>
          </p:cNvPr>
          <p:cNvCxnSpPr>
            <a:cxnSpLocks/>
          </p:cNvCxnSpPr>
          <p:nvPr/>
        </p:nvCxnSpPr>
        <p:spPr>
          <a:xfrm flipV="1">
            <a:off x="1667161" y="2077631"/>
            <a:ext cx="58834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8AC10ED-FF07-4788-93CD-A8E0250F0015}"/>
              </a:ext>
            </a:extLst>
          </p:cNvPr>
          <p:cNvCxnSpPr>
            <a:cxnSpLocks/>
          </p:cNvCxnSpPr>
          <p:nvPr/>
        </p:nvCxnSpPr>
        <p:spPr>
          <a:xfrm flipH="1" flipV="1">
            <a:off x="1725763" y="2084258"/>
            <a:ext cx="87553" cy="34753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5774D64-51E3-44A7-8A98-3AF696CAE722}"/>
              </a:ext>
            </a:extLst>
          </p:cNvPr>
          <p:cNvCxnSpPr>
            <a:cxnSpLocks/>
          </p:cNvCxnSpPr>
          <p:nvPr/>
        </p:nvCxnSpPr>
        <p:spPr>
          <a:xfrm flipV="1">
            <a:off x="625149" y="569167"/>
            <a:ext cx="1" cy="186262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0E4248E-94F5-4C1D-8D52-ACE3A18C9415}"/>
              </a:ext>
            </a:extLst>
          </p:cNvPr>
          <p:cNvSpPr txBox="1"/>
          <p:nvPr/>
        </p:nvSpPr>
        <p:spPr>
          <a:xfrm>
            <a:off x="117860" y="316463"/>
            <a:ext cx="1029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Relative</a:t>
            </a:r>
            <a:r>
              <a:rPr lang="es-ES" sz="1200" dirty="0"/>
              <a:t> Error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DDB605-DD66-4341-B36C-BB7F35586292}"/>
              </a:ext>
            </a:extLst>
          </p:cNvPr>
          <p:cNvSpPr txBox="1"/>
          <p:nvPr/>
        </p:nvSpPr>
        <p:spPr>
          <a:xfrm>
            <a:off x="396894" y="229329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/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=0.0625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B0E2F2D-2965-4C82-A24C-C805FBE5E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478" y="1928627"/>
                <a:ext cx="883960" cy="294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A55077E-7943-4424-80C3-325CF33C2BCA}"/>
              </a:ext>
            </a:extLst>
          </p:cNvPr>
          <p:cNvCxnSpPr>
            <a:cxnSpLocks/>
          </p:cNvCxnSpPr>
          <p:nvPr/>
        </p:nvCxnSpPr>
        <p:spPr>
          <a:xfrm flipV="1">
            <a:off x="620574" y="1308056"/>
            <a:ext cx="7263511" cy="5433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/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7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7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s-ES" sz="700" b="0" i="1" dirty="0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s-ES" sz="700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B516E6FA-15DC-4DF6-88E3-C9F0A58A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383" y="1151420"/>
                <a:ext cx="841769" cy="296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36348CF-EA17-4A8B-8148-02269CC38579}"/>
              </a:ext>
            </a:extLst>
          </p:cNvPr>
          <p:cNvCxnSpPr>
            <a:cxnSpLocks/>
          </p:cNvCxnSpPr>
          <p:nvPr/>
        </p:nvCxnSpPr>
        <p:spPr>
          <a:xfrm flipV="1">
            <a:off x="898709" y="2443387"/>
            <a:ext cx="0" cy="112061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5A8D864-7A8D-4B4D-A6C5-48ED61C5589B}"/>
              </a:ext>
            </a:extLst>
          </p:cNvPr>
          <p:cNvSpPr txBox="1"/>
          <p:nvPr/>
        </p:nvSpPr>
        <p:spPr>
          <a:xfrm>
            <a:off x="905981" y="3256225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Underflow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B31129C8-63B0-4DCB-9E9D-058993C01A5E}"/>
              </a:ext>
            </a:extLst>
          </p:cNvPr>
          <p:cNvCxnSpPr>
            <a:cxnSpLocks/>
          </p:cNvCxnSpPr>
          <p:nvPr/>
        </p:nvCxnSpPr>
        <p:spPr>
          <a:xfrm>
            <a:off x="9247951" y="2665960"/>
            <a:ext cx="1691997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8D1CC35-2ABD-43E5-8354-0869DBD08FE9}"/>
              </a:ext>
            </a:extLst>
          </p:cNvPr>
          <p:cNvSpPr txBox="1"/>
          <p:nvPr/>
        </p:nvSpPr>
        <p:spPr>
          <a:xfrm>
            <a:off x="9145686" y="2701431"/>
            <a:ext cx="1091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FF0000"/>
                </a:solidFill>
              </a:rPr>
              <a:t>Overflow</a:t>
            </a:r>
            <a:endParaRPr lang="es-ES" sz="1400" dirty="0">
              <a:solidFill>
                <a:srgbClr val="FF0000"/>
              </a:solidFill>
            </a:endParaRPr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2F2AF2E9-43DC-4974-87FE-6C585FB916C6}"/>
              </a:ext>
            </a:extLst>
          </p:cNvPr>
          <p:cNvCxnSpPr>
            <a:cxnSpLocks/>
          </p:cNvCxnSpPr>
          <p:nvPr/>
        </p:nvCxnSpPr>
        <p:spPr>
          <a:xfrm flipV="1">
            <a:off x="1817840" y="1318528"/>
            <a:ext cx="152337" cy="111326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645CE0D1-3F04-4CF8-B9AE-0F4D39A98841}"/>
              </a:ext>
            </a:extLst>
          </p:cNvPr>
          <p:cNvCxnSpPr>
            <a:cxnSpLocks/>
          </p:cNvCxnSpPr>
          <p:nvPr/>
        </p:nvCxnSpPr>
        <p:spPr>
          <a:xfrm flipH="1" flipV="1">
            <a:off x="1976671" y="1318529"/>
            <a:ext cx="126824" cy="1115412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484B95DE-695D-4868-B605-627E993E0FBF}"/>
              </a:ext>
            </a:extLst>
          </p:cNvPr>
          <p:cNvCxnSpPr>
            <a:cxnSpLocks/>
          </p:cNvCxnSpPr>
          <p:nvPr/>
        </p:nvCxnSpPr>
        <p:spPr>
          <a:xfrm flipV="1">
            <a:off x="2111619" y="1571766"/>
            <a:ext cx="114684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7010FB6-5F40-42BB-A83F-052E69716355}"/>
              </a:ext>
            </a:extLst>
          </p:cNvPr>
          <p:cNvCxnSpPr>
            <a:cxnSpLocks/>
          </p:cNvCxnSpPr>
          <p:nvPr/>
        </p:nvCxnSpPr>
        <p:spPr>
          <a:xfrm flipH="1" flipV="1">
            <a:off x="2232923" y="1571766"/>
            <a:ext cx="162566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AE066730-871B-4AC3-BBA9-BC79925CE056}"/>
              </a:ext>
            </a:extLst>
          </p:cNvPr>
          <p:cNvCxnSpPr>
            <a:cxnSpLocks/>
          </p:cNvCxnSpPr>
          <p:nvPr/>
        </p:nvCxnSpPr>
        <p:spPr>
          <a:xfrm flipV="1">
            <a:off x="2396892" y="1821309"/>
            <a:ext cx="141201" cy="61048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CBEDAA40-C2EC-4B95-9621-1B7352C67A1B}"/>
              </a:ext>
            </a:extLst>
          </p:cNvPr>
          <p:cNvCxnSpPr>
            <a:cxnSpLocks/>
          </p:cNvCxnSpPr>
          <p:nvPr/>
        </p:nvCxnSpPr>
        <p:spPr>
          <a:xfrm flipH="1" flipV="1">
            <a:off x="2538706" y="1821309"/>
            <a:ext cx="150231" cy="61048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739A7529-397D-4EDE-B19F-C52A8D2C6016}"/>
              </a:ext>
            </a:extLst>
          </p:cNvPr>
          <p:cNvCxnSpPr>
            <a:cxnSpLocks/>
          </p:cNvCxnSpPr>
          <p:nvPr/>
        </p:nvCxnSpPr>
        <p:spPr>
          <a:xfrm flipV="1">
            <a:off x="2703870" y="2059318"/>
            <a:ext cx="126805" cy="365703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43DDC90-A236-4FC7-B7B4-E5CCB9B56695}"/>
              </a:ext>
            </a:extLst>
          </p:cNvPr>
          <p:cNvCxnSpPr>
            <a:cxnSpLocks/>
          </p:cNvCxnSpPr>
          <p:nvPr/>
        </p:nvCxnSpPr>
        <p:spPr>
          <a:xfrm flipH="1" flipV="1">
            <a:off x="2837614" y="2059318"/>
            <a:ext cx="160833" cy="365851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EA8E5FD8-1E99-42D7-BBC2-8B9B0C000CCC}"/>
              </a:ext>
            </a:extLst>
          </p:cNvPr>
          <p:cNvCxnSpPr>
            <a:cxnSpLocks/>
          </p:cNvCxnSpPr>
          <p:nvPr/>
        </p:nvCxnSpPr>
        <p:spPr>
          <a:xfrm flipV="1">
            <a:off x="622235" y="2066201"/>
            <a:ext cx="4754916" cy="1"/>
          </a:xfrm>
          <a:prstGeom prst="line">
            <a:avLst/>
          </a:prstGeom>
          <a:ln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8B631CC-17E5-42A9-B83C-EAE8DCA5E4FA}"/>
              </a:ext>
            </a:extLst>
          </p:cNvPr>
          <p:cNvCxnSpPr>
            <a:cxnSpLocks/>
          </p:cNvCxnSpPr>
          <p:nvPr/>
        </p:nvCxnSpPr>
        <p:spPr>
          <a:xfrm flipV="1">
            <a:off x="3015741" y="1318528"/>
            <a:ext cx="270938" cy="111326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70ABE7A3-9F00-455F-A687-7D52A2BC6BA8}"/>
              </a:ext>
            </a:extLst>
          </p:cNvPr>
          <p:cNvCxnSpPr>
            <a:cxnSpLocks/>
          </p:cNvCxnSpPr>
          <p:nvPr/>
        </p:nvCxnSpPr>
        <p:spPr>
          <a:xfrm flipH="1" flipV="1">
            <a:off x="3288599" y="1318528"/>
            <a:ext cx="300198" cy="111326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AF79D61-2C15-47E3-85DB-A8FABCC38CED}"/>
              </a:ext>
            </a:extLst>
          </p:cNvPr>
          <p:cNvCxnSpPr>
            <a:cxnSpLocks/>
          </p:cNvCxnSpPr>
          <p:nvPr/>
        </p:nvCxnSpPr>
        <p:spPr>
          <a:xfrm flipV="1">
            <a:off x="3601946" y="1578996"/>
            <a:ext cx="311420" cy="85279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F1A2C2AE-229F-4089-AB44-E3DDF1CE8524}"/>
              </a:ext>
            </a:extLst>
          </p:cNvPr>
          <p:cNvCxnSpPr>
            <a:cxnSpLocks/>
          </p:cNvCxnSpPr>
          <p:nvPr/>
        </p:nvCxnSpPr>
        <p:spPr>
          <a:xfrm flipH="1" flipV="1">
            <a:off x="3912484" y="1578996"/>
            <a:ext cx="278340" cy="854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>
            <a:extLst>
              <a:ext uri="{FF2B5EF4-FFF2-40B4-BE49-F238E27FC236}">
                <a16:creationId xmlns:a16="http://schemas.microsoft.com/office/drawing/2014/main" id="{B10F34C0-C82C-4CD1-87F8-0BE338BA9D3A}"/>
              </a:ext>
            </a:extLst>
          </p:cNvPr>
          <p:cNvCxnSpPr>
            <a:cxnSpLocks/>
          </p:cNvCxnSpPr>
          <p:nvPr/>
        </p:nvCxnSpPr>
        <p:spPr>
          <a:xfrm flipV="1">
            <a:off x="4202453" y="1821309"/>
            <a:ext cx="263365" cy="598540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E1BA8D46-BEB9-4FB5-86C1-1534718171DA}"/>
              </a:ext>
            </a:extLst>
          </p:cNvPr>
          <p:cNvCxnSpPr>
            <a:cxnSpLocks/>
          </p:cNvCxnSpPr>
          <p:nvPr/>
        </p:nvCxnSpPr>
        <p:spPr>
          <a:xfrm flipH="1" flipV="1">
            <a:off x="4464593" y="1821310"/>
            <a:ext cx="315355" cy="622077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530C9441-D847-4341-8880-5932D9920293}"/>
              </a:ext>
            </a:extLst>
          </p:cNvPr>
          <p:cNvCxnSpPr>
            <a:cxnSpLocks/>
          </p:cNvCxnSpPr>
          <p:nvPr/>
        </p:nvCxnSpPr>
        <p:spPr>
          <a:xfrm flipV="1">
            <a:off x="4789278" y="2066201"/>
            <a:ext cx="312087" cy="35416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0606FE86-7ED7-4BEB-A7B0-F29A35810084}"/>
              </a:ext>
            </a:extLst>
          </p:cNvPr>
          <p:cNvCxnSpPr>
            <a:cxnSpLocks/>
          </p:cNvCxnSpPr>
          <p:nvPr/>
        </p:nvCxnSpPr>
        <p:spPr>
          <a:xfrm flipH="1" flipV="1">
            <a:off x="5108572" y="2063484"/>
            <a:ext cx="276052" cy="351045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0E384D7-FFA1-4B10-89B2-C4D28DAB0805}"/>
              </a:ext>
            </a:extLst>
          </p:cNvPr>
          <p:cNvCxnSpPr>
            <a:cxnSpLocks/>
          </p:cNvCxnSpPr>
          <p:nvPr/>
        </p:nvCxnSpPr>
        <p:spPr>
          <a:xfrm flipV="1">
            <a:off x="5384624" y="1318529"/>
            <a:ext cx="584196" cy="112485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698C2BB0-ADD6-4E4C-A213-577AE63DF73B}"/>
              </a:ext>
            </a:extLst>
          </p:cNvPr>
          <p:cNvCxnSpPr>
            <a:cxnSpLocks/>
          </p:cNvCxnSpPr>
          <p:nvPr/>
        </p:nvCxnSpPr>
        <p:spPr>
          <a:xfrm flipH="1" flipV="1">
            <a:off x="5976026" y="1318528"/>
            <a:ext cx="596139" cy="1118698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BD8D3E6C-C661-45F0-B0B2-F6085A4297FE}"/>
              </a:ext>
            </a:extLst>
          </p:cNvPr>
          <p:cNvCxnSpPr>
            <a:cxnSpLocks/>
          </p:cNvCxnSpPr>
          <p:nvPr/>
        </p:nvCxnSpPr>
        <p:spPr>
          <a:xfrm flipV="1">
            <a:off x="6560680" y="1549998"/>
            <a:ext cx="577261" cy="876466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BCE943B2-8B3F-41D4-9B39-FEB113687BC3}"/>
              </a:ext>
            </a:extLst>
          </p:cNvPr>
          <p:cNvCxnSpPr>
            <a:cxnSpLocks/>
          </p:cNvCxnSpPr>
          <p:nvPr/>
        </p:nvCxnSpPr>
        <p:spPr>
          <a:xfrm flipH="1" flipV="1">
            <a:off x="7137942" y="1549998"/>
            <a:ext cx="625144" cy="86559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19718BF7-65C2-49C6-9050-882DAEF1AE82}"/>
              </a:ext>
            </a:extLst>
          </p:cNvPr>
          <p:cNvCxnSpPr>
            <a:cxnSpLocks/>
          </p:cNvCxnSpPr>
          <p:nvPr/>
        </p:nvCxnSpPr>
        <p:spPr>
          <a:xfrm flipV="1">
            <a:off x="7763085" y="1809363"/>
            <a:ext cx="546054" cy="599169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1B57F15E-8DB7-44F9-9626-66DBC517ADF2}"/>
              </a:ext>
            </a:extLst>
          </p:cNvPr>
          <p:cNvCxnSpPr>
            <a:cxnSpLocks/>
          </p:cNvCxnSpPr>
          <p:nvPr/>
        </p:nvCxnSpPr>
        <p:spPr>
          <a:xfrm flipH="1" flipV="1">
            <a:off x="8309139" y="1809363"/>
            <a:ext cx="636840" cy="622434"/>
          </a:xfrm>
          <a:prstGeom prst="line">
            <a:avLst/>
          </a:prstGeom>
          <a:ln w="127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26CE0A0-E2A0-4E00-9849-E0A85EC8D57C}"/>
              </a:ext>
            </a:extLst>
          </p:cNvPr>
          <p:cNvSpPr txBox="1"/>
          <p:nvPr/>
        </p:nvSpPr>
        <p:spPr>
          <a:xfrm>
            <a:off x="1438464" y="3859757"/>
            <a:ext cx="593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ESTAS EXPRESIONES ESTAN MEDIO MAL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consideran</a:t>
            </a:r>
            <a:r>
              <a:rPr lang="en-US" dirty="0"/>
              <a:t> p </a:t>
            </a:r>
          </a:p>
          <a:p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1 </a:t>
            </a:r>
            <a:r>
              <a:rPr lang="en-US" dirty="0" err="1"/>
              <a:t>implicito</a:t>
            </a:r>
            <a:r>
              <a:rPr lang="en-US" dirty="0"/>
              <a:t> y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prefioer</a:t>
            </a:r>
            <a:r>
              <a:rPr lang="en-US" dirty="0"/>
              <a:t> que p no </a:t>
            </a:r>
            <a:r>
              <a:rPr lang="en-US" dirty="0" err="1"/>
              <a:t>incluya</a:t>
            </a:r>
            <a:r>
              <a:rPr lang="en-US" dirty="0"/>
              <a:t> ese 1 </a:t>
            </a:r>
          </a:p>
        </p:txBody>
      </p:sp>
    </p:spTree>
    <p:extLst>
      <p:ext uri="{BB962C8B-B14F-4D97-AF65-F5344CB8AC3E}">
        <p14:creationId xmlns:p14="http://schemas.microsoft.com/office/powerpoint/2010/main" val="2842119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535</Words>
  <Application>Microsoft Office PowerPoint</Application>
  <PresentationFormat>Panorámica</PresentationFormat>
  <Paragraphs>322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42</cp:revision>
  <dcterms:created xsi:type="dcterms:W3CDTF">2021-03-10T09:46:44Z</dcterms:created>
  <dcterms:modified xsi:type="dcterms:W3CDTF">2022-01-13T11:16:20Z</dcterms:modified>
</cp:coreProperties>
</file>