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3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8094" y="-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91.png"/><Relationship Id="rId7" Type="http://schemas.openxmlformats.org/officeDocument/2006/relationships/image" Target="../media/image14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292688" y="96266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Relative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50817" y="1579110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0817" y="1579110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791696" y="843423"/>
                <a:ext cx="246131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1696" y="843423"/>
                <a:ext cx="246131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9883" y="190809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316356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3589" y="3452398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063E2A9-D263-4E2B-845A-C4B05AB405AD}"/>
              </a:ext>
            </a:extLst>
          </p:cNvPr>
          <p:cNvSpPr/>
          <p:nvPr/>
        </p:nvSpPr>
        <p:spPr>
          <a:xfrm>
            <a:off x="5384800" y="1313489"/>
            <a:ext cx="601851" cy="110268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FC6AEFD1-40CB-4C0F-BD4F-6C2620327048}"/>
              </a:ext>
            </a:extLst>
          </p:cNvPr>
          <p:cNvSpPr/>
          <p:nvPr/>
        </p:nvSpPr>
        <p:spPr>
          <a:xfrm rot="16890150">
            <a:off x="5784409" y="1473286"/>
            <a:ext cx="982984" cy="790391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06CC63FA-2344-48BD-8D68-DA19810714A4}"/>
              </a:ext>
            </a:extLst>
          </p:cNvPr>
          <p:cNvSpPr/>
          <p:nvPr/>
        </p:nvSpPr>
        <p:spPr>
          <a:xfrm>
            <a:off x="6566125" y="1475737"/>
            <a:ext cx="600878" cy="940440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5EB4E84C-96B8-45E7-BD95-F692503BE8EE}"/>
              </a:ext>
            </a:extLst>
          </p:cNvPr>
          <p:cNvSpPr/>
          <p:nvPr/>
        </p:nvSpPr>
        <p:spPr>
          <a:xfrm rot="16890150">
            <a:off x="7048767" y="1572333"/>
            <a:ext cx="819284" cy="761481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CF0D9216-46C5-416F-BAA3-FB0677A4A5E1}"/>
              </a:ext>
            </a:extLst>
          </p:cNvPr>
          <p:cNvSpPr/>
          <p:nvPr/>
        </p:nvSpPr>
        <p:spPr>
          <a:xfrm>
            <a:off x="7754123" y="1712552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044422A5-C1D2-45D5-9413-1CFE0C59A8A1}"/>
              </a:ext>
            </a:extLst>
          </p:cNvPr>
          <p:cNvSpPr/>
          <p:nvPr/>
        </p:nvSpPr>
        <p:spPr>
          <a:xfrm rot="16890150">
            <a:off x="8348827" y="1716279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0AEE7F85-D893-4A64-80B7-BD4DCF4A3C2E}"/>
              </a:ext>
            </a:extLst>
          </p:cNvPr>
          <p:cNvSpPr/>
          <p:nvPr/>
        </p:nvSpPr>
        <p:spPr>
          <a:xfrm>
            <a:off x="3001679" y="1320279"/>
            <a:ext cx="275608" cy="1102679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5391C512-3E92-4333-83AE-1ADDFCCE8BEA}"/>
              </a:ext>
            </a:extLst>
          </p:cNvPr>
          <p:cNvSpPr/>
          <p:nvPr/>
        </p:nvSpPr>
        <p:spPr>
          <a:xfrm rot="16890150">
            <a:off x="2924184" y="1600099"/>
            <a:ext cx="1021988" cy="523412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4D9B3474-8462-45D4-9F16-A060D0B65EEE}"/>
              </a:ext>
            </a:extLst>
          </p:cNvPr>
          <p:cNvSpPr/>
          <p:nvPr/>
        </p:nvSpPr>
        <p:spPr>
          <a:xfrm>
            <a:off x="3600025" y="1482517"/>
            <a:ext cx="289604" cy="946392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F49751D-1093-46E3-AD3F-61F9B5C56C4A}"/>
              </a:ext>
            </a:extLst>
          </p:cNvPr>
          <p:cNvSpPr/>
          <p:nvPr/>
        </p:nvSpPr>
        <p:spPr>
          <a:xfrm rot="16890150">
            <a:off x="3600244" y="1720262"/>
            <a:ext cx="876733" cy="47918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B8CAABFD-C656-4133-A97F-00AB23BB9960}"/>
              </a:ext>
            </a:extLst>
          </p:cNvPr>
          <p:cNvSpPr/>
          <p:nvPr/>
        </p:nvSpPr>
        <p:spPr>
          <a:xfrm>
            <a:off x="4169637" y="1712552"/>
            <a:ext cx="323365" cy="716358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E7A500D8-DB72-47BD-87AA-A3DE594E17E1}"/>
              </a:ext>
            </a:extLst>
          </p:cNvPr>
          <p:cNvSpPr/>
          <p:nvPr/>
        </p:nvSpPr>
        <p:spPr>
          <a:xfrm rot="16890150">
            <a:off x="4304659" y="1859942"/>
            <a:ext cx="660321" cy="423079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EBE09C14-A830-411A-9247-C0BDED02DA09}"/>
              </a:ext>
            </a:extLst>
          </p:cNvPr>
          <p:cNvSpPr/>
          <p:nvPr/>
        </p:nvSpPr>
        <p:spPr>
          <a:xfrm>
            <a:off x="4781828" y="1904507"/>
            <a:ext cx="306950" cy="52598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5BD5D77A-E8DD-4E22-BA2B-D65A847B1EC7}"/>
              </a:ext>
            </a:extLst>
          </p:cNvPr>
          <p:cNvSpPr/>
          <p:nvPr/>
        </p:nvSpPr>
        <p:spPr>
          <a:xfrm rot="16890150">
            <a:off x="5006307" y="1964174"/>
            <a:ext cx="442318" cy="39233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206394F0-B5DB-4C84-AF02-3F059757F410}"/>
              </a:ext>
            </a:extLst>
          </p:cNvPr>
          <p:cNvSpPr/>
          <p:nvPr/>
        </p:nvSpPr>
        <p:spPr>
          <a:xfrm>
            <a:off x="1814998" y="1318633"/>
            <a:ext cx="159651" cy="1102678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D19FCCBE-A6F3-4509-8F92-D9B19205661A}"/>
              </a:ext>
            </a:extLst>
          </p:cNvPr>
          <p:cNvSpPr/>
          <p:nvPr/>
        </p:nvSpPr>
        <p:spPr>
          <a:xfrm rot="16890150">
            <a:off x="1507487" y="1703999"/>
            <a:ext cx="1065998" cy="346181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55C9D4E5-5F07-40AB-B750-A31B9F678A66}"/>
              </a:ext>
            </a:extLst>
          </p:cNvPr>
          <p:cNvSpPr/>
          <p:nvPr/>
        </p:nvSpPr>
        <p:spPr>
          <a:xfrm>
            <a:off x="2095596" y="1489254"/>
            <a:ext cx="184451" cy="93205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3A8F63FE-CFF9-4FCA-9BAF-60479D34AEEF}"/>
              </a:ext>
            </a:extLst>
          </p:cNvPr>
          <p:cNvSpPr/>
          <p:nvPr/>
        </p:nvSpPr>
        <p:spPr>
          <a:xfrm rot="16890150">
            <a:off x="1883010" y="1807752"/>
            <a:ext cx="906803" cy="29742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A9876D95-602F-452D-9C7A-C7A93BA9AE3A}"/>
              </a:ext>
            </a:extLst>
          </p:cNvPr>
          <p:cNvSpPr/>
          <p:nvPr/>
        </p:nvSpPr>
        <p:spPr>
          <a:xfrm>
            <a:off x="2393741" y="1708022"/>
            <a:ext cx="150132" cy="713289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5BFBB803-250E-4258-9350-BE3925D6BF85}"/>
              </a:ext>
            </a:extLst>
          </p:cNvPr>
          <p:cNvSpPr/>
          <p:nvPr/>
        </p:nvSpPr>
        <p:spPr>
          <a:xfrm rot="16890150">
            <a:off x="2290840" y="1917258"/>
            <a:ext cx="679334" cy="303166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C257D63A-30D1-4C29-BEB6-56585374EED1}"/>
              </a:ext>
            </a:extLst>
          </p:cNvPr>
          <p:cNvSpPr/>
          <p:nvPr/>
        </p:nvSpPr>
        <p:spPr>
          <a:xfrm>
            <a:off x="2712852" y="1906942"/>
            <a:ext cx="133927" cy="507778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4A2B738D-5C33-4FB8-A4D7-9602C0E5E149}"/>
              </a:ext>
            </a:extLst>
          </p:cNvPr>
          <p:cNvSpPr/>
          <p:nvPr/>
        </p:nvSpPr>
        <p:spPr>
          <a:xfrm rot="16890150">
            <a:off x="2672669" y="2038821"/>
            <a:ext cx="497955" cy="254870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orma libre: forma 99">
            <a:extLst>
              <a:ext uri="{FF2B5EF4-FFF2-40B4-BE49-F238E27FC236}">
                <a16:creationId xmlns:a16="http://schemas.microsoft.com/office/drawing/2014/main" id="{89C349B8-D703-4E8C-BFAE-612FA04CC476}"/>
              </a:ext>
            </a:extLst>
          </p:cNvPr>
          <p:cNvSpPr/>
          <p:nvPr/>
        </p:nvSpPr>
        <p:spPr>
          <a:xfrm>
            <a:off x="1225002" y="1308742"/>
            <a:ext cx="74688" cy="112515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C4562294-2280-4E82-AB1D-F745E3B883D1}"/>
              </a:ext>
            </a:extLst>
          </p:cNvPr>
          <p:cNvSpPr/>
          <p:nvPr/>
        </p:nvSpPr>
        <p:spPr>
          <a:xfrm rot="16890150">
            <a:off x="796431" y="1722608"/>
            <a:ext cx="1085187" cy="28815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4C75449B-FE6D-4E9B-9570-CE93596A0FAB}"/>
              </a:ext>
            </a:extLst>
          </p:cNvPr>
          <p:cNvSpPr/>
          <p:nvPr/>
        </p:nvSpPr>
        <p:spPr>
          <a:xfrm>
            <a:off x="1367152" y="1479928"/>
            <a:ext cx="106946" cy="945085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28092EFE-F24E-4399-87DA-CE693C16FD1C}"/>
              </a:ext>
            </a:extLst>
          </p:cNvPr>
          <p:cNvSpPr/>
          <p:nvPr/>
        </p:nvSpPr>
        <p:spPr>
          <a:xfrm rot="16890150">
            <a:off x="1034200" y="1839792"/>
            <a:ext cx="919843" cy="233342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E618049A-D073-46FA-AD61-CF0B88ECC238}"/>
              </a:ext>
            </a:extLst>
          </p:cNvPr>
          <p:cNvSpPr/>
          <p:nvPr/>
        </p:nvSpPr>
        <p:spPr>
          <a:xfrm>
            <a:off x="1524629" y="1705767"/>
            <a:ext cx="59928" cy="71924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a libre: forma 104">
            <a:extLst>
              <a:ext uri="{FF2B5EF4-FFF2-40B4-BE49-F238E27FC236}">
                <a16:creationId xmlns:a16="http://schemas.microsoft.com/office/drawing/2014/main" id="{83CD1D8E-1567-412E-9AF6-0A38330914DE}"/>
              </a:ext>
            </a:extLst>
          </p:cNvPr>
          <p:cNvSpPr/>
          <p:nvPr/>
        </p:nvSpPr>
        <p:spPr>
          <a:xfrm rot="16890150">
            <a:off x="1282172" y="1958010"/>
            <a:ext cx="692509" cy="21748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2D142D70-DA35-4B1D-B981-97D2415D6D3B}"/>
              </a:ext>
            </a:extLst>
          </p:cNvPr>
          <p:cNvSpPr/>
          <p:nvPr/>
        </p:nvSpPr>
        <p:spPr>
          <a:xfrm>
            <a:off x="1671336" y="1900406"/>
            <a:ext cx="74296" cy="511015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F9FFCAA6-A2AA-4FEB-8DAD-2850FEE60D44}"/>
              </a:ext>
            </a:extLst>
          </p:cNvPr>
          <p:cNvSpPr/>
          <p:nvPr/>
        </p:nvSpPr>
        <p:spPr>
          <a:xfrm rot="16890150">
            <a:off x="1532944" y="2071448"/>
            <a:ext cx="495715" cy="170622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3EE3FC3-5E01-4C3F-B095-38C2B915BCA6}"/>
              </a:ext>
            </a:extLst>
          </p:cNvPr>
          <p:cNvCxnSpPr>
            <a:cxnSpLocks/>
          </p:cNvCxnSpPr>
          <p:nvPr/>
        </p:nvCxnSpPr>
        <p:spPr>
          <a:xfrm flipV="1">
            <a:off x="1974649" y="2461894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4AA8EA3-AC89-4F8E-9F56-A9B7D8A68565}"/>
              </a:ext>
            </a:extLst>
          </p:cNvPr>
          <p:cNvCxnSpPr>
            <a:cxnSpLocks/>
          </p:cNvCxnSpPr>
          <p:nvPr/>
        </p:nvCxnSpPr>
        <p:spPr>
          <a:xfrm>
            <a:off x="1852085" y="2461894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0" y="13621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194306" y="1371796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638396" y="1371796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blipFill>
                <a:blip r:embed="rId1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blipFill>
                <a:blip r:embed="rId17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blipFill>
                <a:blip r:embed="rId21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blipFill>
                <a:blip r:embed="rId28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blipFill>
                <a:blip r:embed="rId29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blipFill>
                <a:blip r:embed="rId30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blipFill>
                <a:blip r:embed="rId31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blipFill>
                <a:blip r:embed="rId32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blipFill>
                <a:blip r:embed="rId3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2717706" y="1300589"/>
            <a:ext cx="103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Exponent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3756453" y="1300590"/>
            <a:ext cx="1005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Mantissa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/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/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/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/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1046343" y="3034924"/>
            <a:ext cx="147658" cy="1279149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407007" y="3725467"/>
            <a:ext cx="149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High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60172" y="1869638"/>
            <a:ext cx="147659" cy="3563998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7" y="3656163"/>
            <a:ext cx="149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Low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94736" y="3656163"/>
            <a:ext cx="115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B0F0"/>
                </a:solidFill>
              </a:rPr>
              <a:t>Window</a:t>
            </a:r>
            <a:endParaRPr lang="es-ES" sz="20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561396" y="1300846"/>
            <a:ext cx="84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7" y="4372613"/>
            <a:ext cx="153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9001521" y="3233928"/>
            <a:ext cx="12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28883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0286" y="2285271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5932" y="2285270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27947" y="37716"/>
            <a:ext cx="229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Absolute Error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24631" y="2158677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163283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42200" y="2171518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3530" y="1906180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5925" y="1912677"/>
            <a:ext cx="297241" cy="50854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7869" y="1912677"/>
            <a:ext cx="295794" cy="52521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16769" y="1432324"/>
            <a:ext cx="7306850" cy="11478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444416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444416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140044" y="1097547"/>
                <a:ext cx="183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20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0044" y="1097547"/>
                <a:ext cx="183114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6272777" y="88869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77" y="888691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8046" y="1344253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6" y="1344253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686201" y="1812250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01" y="1812250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083597" y="1575667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3597" y="1575667"/>
                <a:ext cx="17930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194186" y="1849602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4186" y="1849602"/>
                <a:ext cx="1921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293495" y="2067259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3495" y="2067259"/>
                <a:ext cx="20495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8E66289-D3EB-4898-8492-98FD1BB9DE32}"/>
              </a:ext>
            </a:extLst>
          </p:cNvPr>
          <p:cNvCxnSpPr>
            <a:cxnSpLocks/>
          </p:cNvCxnSpPr>
          <p:nvPr/>
        </p:nvCxnSpPr>
        <p:spPr>
          <a:xfrm flipV="1">
            <a:off x="6561660" y="1435874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E4F91DFA-2C03-46B1-ACCB-8004E06EDC4A}"/>
              </a:ext>
            </a:extLst>
          </p:cNvPr>
          <p:cNvCxnSpPr>
            <a:cxnSpLocks/>
          </p:cNvCxnSpPr>
          <p:nvPr/>
        </p:nvCxnSpPr>
        <p:spPr>
          <a:xfrm flipH="1" flipV="1">
            <a:off x="7166374" y="1435874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DADDE59-57B4-441E-B7DE-ADD9D45657E0}"/>
              </a:ext>
            </a:extLst>
          </p:cNvPr>
          <p:cNvCxnSpPr>
            <a:cxnSpLocks/>
          </p:cNvCxnSpPr>
          <p:nvPr/>
        </p:nvCxnSpPr>
        <p:spPr>
          <a:xfrm flipV="1">
            <a:off x="7744957" y="1430730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FBB41267-F77F-4B22-BF02-413D69FB5FA3}"/>
              </a:ext>
            </a:extLst>
          </p:cNvPr>
          <p:cNvCxnSpPr>
            <a:cxnSpLocks/>
          </p:cNvCxnSpPr>
          <p:nvPr/>
        </p:nvCxnSpPr>
        <p:spPr>
          <a:xfrm flipH="1" flipV="1">
            <a:off x="8349671" y="1430730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2148F87-863E-4497-8223-37951AAF2319}"/>
              </a:ext>
            </a:extLst>
          </p:cNvPr>
          <p:cNvCxnSpPr>
            <a:cxnSpLocks/>
          </p:cNvCxnSpPr>
          <p:nvPr/>
        </p:nvCxnSpPr>
        <p:spPr>
          <a:xfrm flipV="1">
            <a:off x="4194496" y="1918171"/>
            <a:ext cx="295385" cy="49779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DD48BE2A-9F2B-49DB-873F-BBD1108106D7}"/>
              </a:ext>
            </a:extLst>
          </p:cNvPr>
          <p:cNvCxnSpPr>
            <a:cxnSpLocks/>
          </p:cNvCxnSpPr>
          <p:nvPr/>
        </p:nvCxnSpPr>
        <p:spPr>
          <a:xfrm flipH="1" flipV="1">
            <a:off x="4494584" y="1918171"/>
            <a:ext cx="277853" cy="49779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72B3DEE5-0B83-48E2-A70A-82C243AF31A5}"/>
              </a:ext>
            </a:extLst>
          </p:cNvPr>
          <p:cNvCxnSpPr>
            <a:cxnSpLocks/>
          </p:cNvCxnSpPr>
          <p:nvPr/>
        </p:nvCxnSpPr>
        <p:spPr>
          <a:xfrm flipV="1">
            <a:off x="3595712" y="1904106"/>
            <a:ext cx="318378" cy="5235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C68B31C-5DBB-401A-82A3-D1CBD5BDFA6C}"/>
              </a:ext>
            </a:extLst>
          </p:cNvPr>
          <p:cNvCxnSpPr>
            <a:cxnSpLocks/>
          </p:cNvCxnSpPr>
          <p:nvPr/>
        </p:nvCxnSpPr>
        <p:spPr>
          <a:xfrm flipH="1" flipV="1">
            <a:off x="3910957" y="1903661"/>
            <a:ext cx="271935" cy="51924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4919CFEC-6667-4FD1-BBC2-7B3E861361EE}"/>
              </a:ext>
            </a:extLst>
          </p:cNvPr>
          <p:cNvCxnSpPr>
            <a:cxnSpLocks/>
          </p:cNvCxnSpPr>
          <p:nvPr/>
        </p:nvCxnSpPr>
        <p:spPr>
          <a:xfrm flipV="1">
            <a:off x="2998200" y="1912677"/>
            <a:ext cx="302592" cy="51230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D2E4DA85-731F-40C0-892C-89B0976710B7}"/>
              </a:ext>
            </a:extLst>
          </p:cNvPr>
          <p:cNvCxnSpPr>
            <a:cxnSpLocks/>
          </p:cNvCxnSpPr>
          <p:nvPr/>
        </p:nvCxnSpPr>
        <p:spPr>
          <a:xfrm flipH="1" flipV="1">
            <a:off x="3305495" y="1912677"/>
            <a:ext cx="295794" cy="52521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CF6B8461-FFC7-493E-87F8-6BF2E5B14020}"/>
              </a:ext>
            </a:extLst>
          </p:cNvPr>
          <p:cNvCxnSpPr>
            <a:cxnSpLocks/>
          </p:cNvCxnSpPr>
          <p:nvPr/>
        </p:nvCxnSpPr>
        <p:spPr>
          <a:xfrm flipV="1">
            <a:off x="2402692" y="2160110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F7335F2-EDF0-4B21-987C-2830E7E10FC6}"/>
              </a:ext>
            </a:extLst>
          </p:cNvPr>
          <p:cNvCxnSpPr>
            <a:cxnSpLocks/>
          </p:cNvCxnSpPr>
          <p:nvPr/>
        </p:nvCxnSpPr>
        <p:spPr>
          <a:xfrm flipH="1" flipV="1">
            <a:off x="2545679" y="2168345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FB41A8E2-DFB1-4888-BCB7-A4AF01AADDC6}"/>
              </a:ext>
            </a:extLst>
          </p:cNvPr>
          <p:cNvCxnSpPr>
            <a:cxnSpLocks/>
          </p:cNvCxnSpPr>
          <p:nvPr/>
        </p:nvCxnSpPr>
        <p:spPr>
          <a:xfrm flipV="1">
            <a:off x="2102659" y="2166553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148910AA-8DA9-430A-A0FF-315087E7C71C}"/>
              </a:ext>
            </a:extLst>
          </p:cNvPr>
          <p:cNvCxnSpPr>
            <a:cxnSpLocks/>
          </p:cNvCxnSpPr>
          <p:nvPr/>
        </p:nvCxnSpPr>
        <p:spPr>
          <a:xfrm flipH="1" flipV="1">
            <a:off x="2245646" y="2174788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30947EFF-A162-455F-A8A1-47B58AAE1FF4}"/>
              </a:ext>
            </a:extLst>
          </p:cNvPr>
          <p:cNvCxnSpPr>
            <a:cxnSpLocks/>
          </p:cNvCxnSpPr>
          <p:nvPr/>
        </p:nvCxnSpPr>
        <p:spPr>
          <a:xfrm flipV="1">
            <a:off x="1815400" y="2162947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F1446B95-607D-493C-887E-C6A6736CD66C}"/>
              </a:ext>
            </a:extLst>
          </p:cNvPr>
          <p:cNvCxnSpPr>
            <a:cxnSpLocks/>
          </p:cNvCxnSpPr>
          <p:nvPr/>
        </p:nvCxnSpPr>
        <p:spPr>
          <a:xfrm flipH="1" flipV="1">
            <a:off x="1958387" y="2171182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63C12BE-DA9E-4004-9EF7-DE999C8B823D}"/>
              </a:ext>
            </a:extLst>
          </p:cNvPr>
          <p:cNvCxnSpPr>
            <a:cxnSpLocks/>
          </p:cNvCxnSpPr>
          <p:nvPr/>
        </p:nvCxnSpPr>
        <p:spPr>
          <a:xfrm flipV="1">
            <a:off x="1519529" y="2285568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D33515E1-1C8F-4C70-9B72-B7CBA98B5F93}"/>
              </a:ext>
            </a:extLst>
          </p:cNvPr>
          <p:cNvCxnSpPr>
            <a:cxnSpLocks/>
          </p:cNvCxnSpPr>
          <p:nvPr/>
        </p:nvCxnSpPr>
        <p:spPr>
          <a:xfrm flipH="1" flipV="1">
            <a:off x="1595175" y="2285567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AF66A72-3A0A-460D-B1DE-2071F05A23A9}"/>
              </a:ext>
            </a:extLst>
          </p:cNvPr>
          <p:cNvCxnSpPr>
            <a:cxnSpLocks/>
          </p:cNvCxnSpPr>
          <p:nvPr/>
        </p:nvCxnSpPr>
        <p:spPr>
          <a:xfrm flipV="1">
            <a:off x="1366877" y="2284005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068B7A1-39E4-4BFA-9BA0-FEC27A4CFB8B}"/>
              </a:ext>
            </a:extLst>
          </p:cNvPr>
          <p:cNvCxnSpPr>
            <a:cxnSpLocks/>
          </p:cNvCxnSpPr>
          <p:nvPr/>
        </p:nvCxnSpPr>
        <p:spPr>
          <a:xfrm flipH="1" flipV="1">
            <a:off x="1442523" y="2284004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B1EE09F4-3396-4569-B64E-BA30B26CA96D}"/>
              </a:ext>
            </a:extLst>
          </p:cNvPr>
          <p:cNvCxnSpPr>
            <a:cxnSpLocks/>
          </p:cNvCxnSpPr>
          <p:nvPr/>
        </p:nvCxnSpPr>
        <p:spPr>
          <a:xfrm flipV="1">
            <a:off x="1217939" y="2287429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AF5D4E7B-2EB2-4E6E-B9BD-42DDDF5F15F8}"/>
              </a:ext>
            </a:extLst>
          </p:cNvPr>
          <p:cNvCxnSpPr>
            <a:cxnSpLocks/>
          </p:cNvCxnSpPr>
          <p:nvPr/>
        </p:nvCxnSpPr>
        <p:spPr>
          <a:xfrm flipH="1" flipV="1">
            <a:off x="1293585" y="2287428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6725A996-9920-4923-AA6C-E9806BD89CEB}"/>
              </a:ext>
            </a:extLst>
          </p:cNvPr>
          <p:cNvSpPr/>
          <p:nvPr/>
        </p:nvSpPr>
        <p:spPr>
          <a:xfrm>
            <a:off x="4296503" y="2171626"/>
            <a:ext cx="54206" cy="579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64C27513-55B2-457D-9E4D-CD8847138B54}"/>
                  </a:ext>
                </a:extLst>
              </p:cNvPr>
              <p:cNvSpPr txBox="1"/>
              <p:nvPr/>
            </p:nvSpPr>
            <p:spPr>
              <a:xfrm>
                <a:off x="4171788" y="3003694"/>
                <a:ext cx="591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.1875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64C27513-55B2-457D-9E4D-CD884713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88" y="3003694"/>
                <a:ext cx="591477" cy="369332"/>
              </a:xfrm>
              <a:prstGeom prst="rect">
                <a:avLst/>
              </a:prstGeom>
              <a:blipFill>
                <a:blip r:embed="rId9"/>
                <a:stretch>
                  <a:fillRect r="-46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432B94EE-CE45-40AB-ABEA-191BBA1F2043}"/>
              </a:ext>
            </a:extLst>
          </p:cNvPr>
          <p:cNvCxnSpPr>
            <a:cxnSpLocks/>
          </p:cNvCxnSpPr>
          <p:nvPr/>
        </p:nvCxnSpPr>
        <p:spPr>
          <a:xfrm>
            <a:off x="4323608" y="2431793"/>
            <a:ext cx="3123" cy="62573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6BB099D-2949-4B4F-B358-3872307AC835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323606" y="2229602"/>
            <a:ext cx="0" cy="186359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8C7BE59-C68C-42BA-97E5-9766B198B8A5}"/>
              </a:ext>
            </a:extLst>
          </p:cNvPr>
          <p:cNvCxnSpPr>
            <a:cxnSpLocks/>
          </p:cNvCxnSpPr>
          <p:nvPr/>
        </p:nvCxnSpPr>
        <p:spPr>
          <a:xfrm>
            <a:off x="624631" y="2283272"/>
            <a:ext cx="1035655" cy="732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536</Words>
  <Application>Microsoft Office PowerPoint</Application>
  <PresentationFormat>Panorámica</PresentationFormat>
  <Paragraphs>323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44</cp:revision>
  <dcterms:created xsi:type="dcterms:W3CDTF">2021-03-10T09:46:44Z</dcterms:created>
  <dcterms:modified xsi:type="dcterms:W3CDTF">2022-01-14T19:28:34Z</dcterms:modified>
</cp:coreProperties>
</file>