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7218" y="-3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35EFB-635B-47B7-BBA2-9D0260E2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C9F1F-27B4-4147-9EF7-49B804C3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B2AA3-2FEB-4D4B-A6BE-AE87727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D337F-2CE3-43A4-AD98-2CE875A5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AF13F-01C1-4C56-8C4E-470B4DF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BEB0-D3E4-4C99-8DFE-AF8A76E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94B751-6301-47EC-BAF4-2A9CF15F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DF7CF-E45F-4EB3-BE08-3F4B004C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B1A95-A702-4D55-AB87-1CA3C85E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736D-B20F-4E82-A699-1AE55C23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8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83269E-C375-421B-A4CF-778BF4AA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19EB2-EC87-444A-8175-168C4DBC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EBD81-52F5-47A6-8575-1FD89AD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AC069-EDCD-466F-B7CF-A216318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F882F-2CB6-445A-B618-E841D82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18145-9DD1-40DA-8B39-9C7B0032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E3A0D-0FC3-43F6-8F85-2426F53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6783A-BD9A-46E7-B524-2FC1660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9E9D4-E566-4A9C-A100-A653D90A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3D16B-6F5D-489B-B532-FDCE322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3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ACF6-0E60-4837-8F4C-7AE3DE67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BD3C2-F1FB-4AEF-951F-66DD4BA3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BC5C0-661E-4DCE-AD03-CE51DC28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766DC-BFEF-4AFB-B79A-F4C7E9A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F47AE-3649-434D-805D-808FC2F6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7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31CD-D1CD-4531-B344-68FFB503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89D2D-0F5E-48BC-A56F-067A5FF2E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53AFB-D507-4945-805E-4B0D9186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B1789D-65A7-46CB-9E1D-782B8235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E2B3D-2643-4F45-B4EC-2F382EF9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89F81-2550-45D2-8F47-010737EC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3F4-0E3E-4758-8B88-285F1660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8E26F-F4F6-463C-8817-C7C03DEA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E1B76-5711-4079-AAD6-ADAA633E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913B57-7D8B-4485-AE00-E9B01FDAE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B8A631-97F1-46A2-AF27-15DA02CD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3104A0-0B07-4B39-8B7D-6396E0AE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19EDF-1542-4BFE-B9E4-030237F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264BBC-E8C2-460E-8B32-FD0E61E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14C4-1441-41F1-BB9C-9293174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915180-4E5D-4ECC-A28F-8461390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F0570-3556-43C6-B520-147ACCF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C99CB-A8D4-41D2-B114-01E37329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825552-92D3-4841-B847-3E730998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BAC31-E2FB-4D5E-AACF-55C65E6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45746-4592-47D1-A5B9-7C1770D8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6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7BF4-3DB6-4F5B-8789-D101161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92C91-5C1F-4127-BB88-7CBAB7B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3BF95-474D-49D0-B254-BBD207F5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E22EE-00A9-4593-B2D7-AC8C183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3E946-777A-41AC-A882-DE4DD34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F6C50-2FDE-4934-8FF1-05EE738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3660-DD0A-43E6-AFCE-0F78CFF3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22BF1-9CAD-4DB8-ACD6-C1C5EF872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B8BFC-41BE-478D-9C38-8FFB0C9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6432D-2A0F-46CE-AD8E-5860430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357E4-EFBB-4E55-B1AB-42EBF84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416F-9A9A-4912-AF66-271F254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5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5EBCD6-0F5B-4243-922D-0624BF91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5D6CA-CE18-4A15-A27C-6A506A18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7015C-EB80-42CD-96CA-6E008DED9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01C6-3CCA-4C11-A5EC-BE2253AD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763A8-E362-4636-A40F-92E6E788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03C4C9C-C58E-49D6-B529-0B5D14CF1D72}"/>
              </a:ext>
            </a:extLst>
          </p:cNvPr>
          <p:cNvSpPr txBox="1"/>
          <p:nvPr/>
        </p:nvSpPr>
        <p:spPr>
          <a:xfrm>
            <a:off x="11717286" y="12817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8656CA-B330-4DC5-AA14-D8131B16555C}"/>
              </a:ext>
            </a:extLst>
          </p:cNvPr>
          <p:cNvSpPr txBox="1"/>
          <p:nvPr/>
        </p:nvSpPr>
        <p:spPr>
          <a:xfrm>
            <a:off x="3690656" y="12329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841F2B3-39D5-4A07-AD82-C986BF28E3D3}"/>
              </a:ext>
            </a:extLst>
          </p:cNvPr>
          <p:cNvSpPr txBox="1"/>
          <p:nvPr/>
        </p:nvSpPr>
        <p:spPr>
          <a:xfrm>
            <a:off x="3309730" y="12250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FC74ED4-D834-4D28-A318-6FF4446EF346}"/>
              </a:ext>
            </a:extLst>
          </p:cNvPr>
          <p:cNvSpPr txBox="1"/>
          <p:nvPr/>
        </p:nvSpPr>
        <p:spPr>
          <a:xfrm>
            <a:off x="797090" y="12387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CC83480-1849-488E-965B-EA2A37138FB3}"/>
              </a:ext>
            </a:extLst>
          </p:cNvPr>
          <p:cNvSpPr txBox="1"/>
          <p:nvPr/>
        </p:nvSpPr>
        <p:spPr>
          <a:xfrm>
            <a:off x="368165" y="12401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346618" y="3605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643447" y="351124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743537" y="379812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12B1E60-4EB2-4CC3-BF1A-8509787B5394}"/>
              </a:ext>
            </a:extLst>
          </p:cNvPr>
          <p:cNvSpPr txBox="1"/>
          <p:nvPr/>
        </p:nvSpPr>
        <p:spPr>
          <a:xfrm>
            <a:off x="6487084" y="1293569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Bit index</a:t>
            </a:r>
            <a:endParaRPr lang="es-ES" sz="3600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40DA23-04BF-4BAB-AE44-52DB2DB3F523}"/>
              </a:ext>
            </a:extLst>
          </p:cNvPr>
          <p:cNvCxnSpPr>
            <a:cxnSpLocks/>
            <a:stCxn id="55" idx="3"/>
            <a:endCxn id="47" idx="1"/>
          </p:cNvCxnSpPr>
          <p:nvPr/>
        </p:nvCxnSpPr>
        <p:spPr>
          <a:xfrm flipV="1">
            <a:off x="7757112" y="1512601"/>
            <a:ext cx="3960174" cy="118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2B9C60B-2DFF-4756-88D4-97FE2798E6C8}"/>
              </a:ext>
            </a:extLst>
          </p:cNvPr>
          <p:cNvSpPr txBox="1"/>
          <p:nvPr/>
        </p:nvSpPr>
        <p:spPr>
          <a:xfrm>
            <a:off x="346618" y="-297824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-110.3125</a:t>
            </a:r>
            <a:r>
              <a:rPr lang="es-ES" sz="3600" b="1" baseline="-25000" dirty="0"/>
              <a:t>10</a:t>
            </a:r>
            <a:r>
              <a:rPr lang="es-ES" sz="3600" b="1" dirty="0"/>
              <a:t> =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8348A92-4879-441C-A1E0-D57071270F64}"/>
              </a:ext>
            </a:extLst>
          </p:cNvPr>
          <p:cNvSpPr/>
          <p:nvPr/>
        </p:nvSpPr>
        <p:spPr>
          <a:xfrm>
            <a:off x="460072" y="2412851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5E49D9-3B34-4893-9030-99A7925CAB9F}"/>
              </a:ext>
            </a:extLst>
          </p:cNvPr>
          <p:cNvSpPr/>
          <p:nvPr/>
        </p:nvSpPr>
        <p:spPr>
          <a:xfrm>
            <a:off x="716739" y="2415778"/>
            <a:ext cx="1152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7A93FD3-CC2F-4162-BD91-CF89F8EB1F0E}"/>
              </a:ext>
            </a:extLst>
          </p:cNvPr>
          <p:cNvSpPr/>
          <p:nvPr/>
        </p:nvSpPr>
        <p:spPr>
          <a:xfrm>
            <a:off x="1987345" y="2414866"/>
            <a:ext cx="3312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C8A945C-1DB2-4B2C-A17F-3B4CE86D4791}"/>
              </a:ext>
            </a:extLst>
          </p:cNvPr>
          <p:cNvSpPr txBox="1"/>
          <p:nvPr/>
        </p:nvSpPr>
        <p:spPr>
          <a:xfrm>
            <a:off x="341617" y="1943805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 bytes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F58699E-0830-49EF-8388-E595AEBD2D7F}"/>
              </a:ext>
            </a:extLst>
          </p:cNvPr>
          <p:cNvSpPr txBox="1"/>
          <p:nvPr/>
        </p:nvSpPr>
        <p:spPr>
          <a:xfrm>
            <a:off x="142131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ABBEDE0-8F52-4353-BB86-55CD6CFD98C8}"/>
              </a:ext>
            </a:extLst>
          </p:cNvPr>
          <p:cNvSpPr txBox="1"/>
          <p:nvPr/>
        </p:nvSpPr>
        <p:spPr>
          <a:xfrm>
            <a:off x="1889300" y="2675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673913-E36A-4A89-8C5E-3F83C1E75AA2}"/>
              </a:ext>
            </a:extLst>
          </p:cNvPr>
          <p:cNvSpPr txBox="1"/>
          <p:nvPr/>
        </p:nvSpPr>
        <p:spPr>
          <a:xfrm>
            <a:off x="4970409" y="2676885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D5D296D-B04A-4B44-9BB5-0755F99D8382}"/>
              </a:ext>
            </a:extLst>
          </p:cNvPr>
          <p:cNvSpPr txBox="1"/>
          <p:nvPr/>
        </p:nvSpPr>
        <p:spPr>
          <a:xfrm>
            <a:off x="64269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E306C57-EBDD-403F-8F60-B348CCF4E398}"/>
              </a:ext>
            </a:extLst>
          </p:cNvPr>
          <p:cNvSpPr txBox="1"/>
          <p:nvPr/>
        </p:nvSpPr>
        <p:spPr>
          <a:xfrm>
            <a:off x="257029" y="26700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EE8CB24-4553-4012-A652-B02A0ECD78FD}"/>
              </a:ext>
            </a:extLst>
          </p:cNvPr>
          <p:cNvSpPr txBox="1"/>
          <p:nvPr/>
        </p:nvSpPr>
        <p:spPr>
          <a:xfrm>
            <a:off x="1846481" y="39884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52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9779770-49C2-41F3-9249-5F541C8117BC}"/>
              </a:ext>
            </a:extLst>
          </p:cNvPr>
          <p:cNvSpPr txBox="1"/>
          <p:nvPr/>
        </p:nvSpPr>
        <p:spPr>
          <a:xfrm>
            <a:off x="2294773" y="3985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56687-570C-412C-A31A-69B792FD6F21}"/>
              </a:ext>
            </a:extLst>
          </p:cNvPr>
          <p:cNvSpPr txBox="1"/>
          <p:nvPr/>
        </p:nvSpPr>
        <p:spPr>
          <a:xfrm>
            <a:off x="9723451" y="398382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2A39463-D248-45F8-8BBC-4DCF3E8E919C}"/>
              </a:ext>
            </a:extLst>
          </p:cNvPr>
          <p:cNvSpPr txBox="1"/>
          <p:nvPr/>
        </p:nvSpPr>
        <p:spPr>
          <a:xfrm>
            <a:off x="598793" y="39838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62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EE4B17B-261D-42BB-84D1-61408C76F558}"/>
              </a:ext>
            </a:extLst>
          </p:cNvPr>
          <p:cNvSpPr txBox="1"/>
          <p:nvPr/>
        </p:nvSpPr>
        <p:spPr>
          <a:xfrm>
            <a:off x="248276" y="39795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63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3871912-33A6-4EBF-BE2C-106C6722D425}"/>
              </a:ext>
            </a:extLst>
          </p:cNvPr>
          <p:cNvSpPr txBox="1"/>
          <p:nvPr/>
        </p:nvSpPr>
        <p:spPr>
          <a:xfrm>
            <a:off x="2294773" y="5359767"/>
            <a:ext cx="64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3B0C5B4-A3D6-40FD-A6C9-29A0ADB0D885}"/>
              </a:ext>
            </a:extLst>
          </p:cNvPr>
          <p:cNvSpPr txBox="1"/>
          <p:nvPr/>
        </p:nvSpPr>
        <p:spPr>
          <a:xfrm>
            <a:off x="2873889" y="5351891"/>
            <a:ext cx="64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22CAC49-76AE-4021-9691-872BF314FAE9}"/>
              </a:ext>
            </a:extLst>
          </p:cNvPr>
          <p:cNvSpPr txBox="1"/>
          <p:nvPr/>
        </p:nvSpPr>
        <p:spPr>
          <a:xfrm>
            <a:off x="12192000" y="603579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96A0AE2-0C1B-41E9-96A1-7511C4E94315}"/>
              </a:ext>
            </a:extLst>
          </p:cNvPr>
          <p:cNvSpPr txBox="1"/>
          <p:nvPr/>
        </p:nvSpPr>
        <p:spPr>
          <a:xfrm>
            <a:off x="743925" y="5378842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126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BCD8E49-EC54-447C-A028-786F53D6F08A}"/>
              </a:ext>
            </a:extLst>
          </p:cNvPr>
          <p:cNvSpPr txBox="1"/>
          <p:nvPr/>
        </p:nvSpPr>
        <p:spPr>
          <a:xfrm>
            <a:off x="167549" y="5378843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127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D5C3C9C-A652-4DBA-8DDA-E424A7D61D1D}"/>
              </a:ext>
            </a:extLst>
          </p:cNvPr>
          <p:cNvSpPr txBox="1"/>
          <p:nvPr/>
        </p:nvSpPr>
        <p:spPr>
          <a:xfrm>
            <a:off x="339306" y="3170659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8 bytes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67560B1-18D2-411F-BC0B-40D06288582E}"/>
              </a:ext>
            </a:extLst>
          </p:cNvPr>
          <p:cNvSpPr/>
          <p:nvPr/>
        </p:nvSpPr>
        <p:spPr>
          <a:xfrm>
            <a:off x="460072" y="3726052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5DD8964E-897E-45B1-B426-2E821A360124}"/>
              </a:ext>
            </a:extLst>
          </p:cNvPr>
          <p:cNvSpPr/>
          <p:nvPr/>
        </p:nvSpPr>
        <p:spPr>
          <a:xfrm>
            <a:off x="716739" y="3728979"/>
            <a:ext cx="1584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46A7948-E362-4067-97B4-9847A4605146}"/>
              </a:ext>
            </a:extLst>
          </p:cNvPr>
          <p:cNvSpPr/>
          <p:nvPr/>
        </p:nvSpPr>
        <p:spPr>
          <a:xfrm>
            <a:off x="2426481" y="3726549"/>
            <a:ext cx="748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A9A6755-273F-49BB-B96F-37148B0E1FA3}"/>
              </a:ext>
            </a:extLst>
          </p:cNvPr>
          <p:cNvSpPr txBox="1"/>
          <p:nvPr/>
        </p:nvSpPr>
        <p:spPr>
          <a:xfrm>
            <a:off x="347624" y="4504500"/>
            <a:ext cx="125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16 bytes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DA953826-67C5-47D3-81B5-2B7D0AB3D2FE}"/>
              </a:ext>
            </a:extLst>
          </p:cNvPr>
          <p:cNvSpPr/>
          <p:nvPr/>
        </p:nvSpPr>
        <p:spPr>
          <a:xfrm>
            <a:off x="461078" y="5120474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9443113-D2C3-4080-871D-3AD7AB4BEB4D}"/>
              </a:ext>
            </a:extLst>
          </p:cNvPr>
          <p:cNvSpPr/>
          <p:nvPr/>
        </p:nvSpPr>
        <p:spPr>
          <a:xfrm>
            <a:off x="717745" y="5123401"/>
            <a:ext cx="2160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B5643D3-5666-44AA-9F93-220F28141FAA}"/>
              </a:ext>
            </a:extLst>
          </p:cNvPr>
          <p:cNvSpPr/>
          <p:nvPr/>
        </p:nvSpPr>
        <p:spPr>
          <a:xfrm>
            <a:off x="3015811" y="5120474"/>
            <a:ext cx="8280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E006FD2-A801-4E3F-BEDE-0AD0943CF70D}"/>
              </a:ext>
            </a:extLst>
          </p:cNvPr>
          <p:cNvSpPr/>
          <p:nvPr/>
        </p:nvSpPr>
        <p:spPr>
          <a:xfrm>
            <a:off x="4677430" y="5795463"/>
            <a:ext cx="784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/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/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AA1766-8CE8-4BB8-BBEF-2675259D88D0}"/>
              </a:ext>
            </a:extLst>
          </p:cNvPr>
          <p:cNvSpPr>
            <a:spLocks noChangeAspect="1"/>
          </p:cNvSpPr>
          <p:nvPr/>
        </p:nvSpPr>
        <p:spPr>
          <a:xfrm>
            <a:off x="29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014A88-3B9B-407C-A826-7DD08831C8D3}"/>
              </a:ext>
            </a:extLst>
          </p:cNvPr>
          <p:cNvSpPr>
            <a:spLocks noChangeAspect="1"/>
          </p:cNvSpPr>
          <p:nvPr/>
        </p:nvSpPr>
        <p:spPr>
          <a:xfrm>
            <a:off x="33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9D67EF-214D-4343-85DB-4400361ED846}"/>
              </a:ext>
            </a:extLst>
          </p:cNvPr>
          <p:cNvSpPr>
            <a:spLocks noChangeAspect="1"/>
          </p:cNvSpPr>
          <p:nvPr/>
        </p:nvSpPr>
        <p:spPr>
          <a:xfrm>
            <a:off x="37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E63CD0-62F0-4FD7-9A24-4E1030A51198}"/>
              </a:ext>
            </a:extLst>
          </p:cNvPr>
          <p:cNvSpPr>
            <a:spLocks noChangeAspect="1"/>
          </p:cNvSpPr>
          <p:nvPr/>
        </p:nvSpPr>
        <p:spPr>
          <a:xfrm>
            <a:off x="407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6EE990-48E4-4773-9E60-9A471DF436BB}"/>
              </a:ext>
            </a:extLst>
          </p:cNvPr>
          <p:cNvSpPr>
            <a:spLocks noChangeAspect="1"/>
          </p:cNvSpPr>
          <p:nvPr/>
        </p:nvSpPr>
        <p:spPr>
          <a:xfrm>
            <a:off x="443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D2B505-F662-4074-B55C-2F687F7EEB16}"/>
              </a:ext>
            </a:extLst>
          </p:cNvPr>
          <p:cNvSpPr>
            <a:spLocks noChangeAspect="1"/>
          </p:cNvSpPr>
          <p:nvPr/>
        </p:nvSpPr>
        <p:spPr>
          <a:xfrm>
            <a:off x="47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A64075-7EF4-48A4-B6C7-411744552F01}"/>
              </a:ext>
            </a:extLst>
          </p:cNvPr>
          <p:cNvSpPr>
            <a:spLocks noChangeAspect="1"/>
          </p:cNvSpPr>
          <p:nvPr/>
        </p:nvSpPr>
        <p:spPr>
          <a:xfrm>
            <a:off x="51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EF1AD-F573-4EC0-A81B-716AD5189F70}"/>
              </a:ext>
            </a:extLst>
          </p:cNvPr>
          <p:cNvSpPr>
            <a:spLocks noChangeAspect="1"/>
          </p:cNvSpPr>
          <p:nvPr/>
        </p:nvSpPr>
        <p:spPr>
          <a:xfrm>
            <a:off x="55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1FF9ED-5B32-44D4-A44E-A7E68F315DA6}"/>
              </a:ext>
            </a:extLst>
          </p:cNvPr>
          <p:cNvSpPr txBox="1"/>
          <p:nvPr/>
        </p:nvSpPr>
        <p:spPr>
          <a:xfrm>
            <a:off x="1926866" y="135859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20.25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24864C7-ED3A-423A-A3DF-CB85626A5CA7}"/>
              </a:ext>
            </a:extLst>
          </p:cNvPr>
          <p:cNvSpPr/>
          <p:nvPr/>
        </p:nvSpPr>
        <p:spPr>
          <a:xfrm>
            <a:off x="4765933" y="169617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D8458FA-F3F9-4C3E-8EAC-EE10443B12D9}"/>
              </a:ext>
            </a:extLst>
          </p:cNvPr>
          <p:cNvSpPr>
            <a:spLocks noChangeAspect="1"/>
          </p:cNvSpPr>
          <p:nvPr/>
        </p:nvSpPr>
        <p:spPr>
          <a:xfrm>
            <a:off x="2839182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D9C03E-7978-425F-AE8A-FC03122EB343}"/>
              </a:ext>
            </a:extLst>
          </p:cNvPr>
          <p:cNvSpPr>
            <a:spLocks noChangeAspect="1"/>
          </p:cNvSpPr>
          <p:nvPr/>
        </p:nvSpPr>
        <p:spPr>
          <a:xfrm>
            <a:off x="334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213996-1C94-4FA8-9CD2-938A442D19BA}"/>
              </a:ext>
            </a:extLst>
          </p:cNvPr>
          <p:cNvSpPr>
            <a:spLocks noChangeAspect="1"/>
          </p:cNvSpPr>
          <p:nvPr/>
        </p:nvSpPr>
        <p:spPr>
          <a:xfrm>
            <a:off x="370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5BF86AB-4F01-4093-89BE-69DCF860F288}"/>
              </a:ext>
            </a:extLst>
          </p:cNvPr>
          <p:cNvSpPr>
            <a:spLocks noChangeAspect="1"/>
          </p:cNvSpPr>
          <p:nvPr/>
        </p:nvSpPr>
        <p:spPr>
          <a:xfrm>
            <a:off x="406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6A5EF1A-23DC-453F-B8CE-733EB16197C4}"/>
              </a:ext>
            </a:extLst>
          </p:cNvPr>
          <p:cNvSpPr>
            <a:spLocks noChangeAspect="1"/>
          </p:cNvSpPr>
          <p:nvPr/>
        </p:nvSpPr>
        <p:spPr>
          <a:xfrm>
            <a:off x="442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6AD813-918C-4677-A57C-BB24171DA862}"/>
              </a:ext>
            </a:extLst>
          </p:cNvPr>
          <p:cNvSpPr>
            <a:spLocks noChangeAspect="1"/>
          </p:cNvSpPr>
          <p:nvPr/>
        </p:nvSpPr>
        <p:spPr>
          <a:xfrm>
            <a:off x="524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369EEF-93B1-4330-AFEE-939257FBC0BA}"/>
              </a:ext>
            </a:extLst>
          </p:cNvPr>
          <p:cNvSpPr>
            <a:spLocks noChangeAspect="1"/>
          </p:cNvSpPr>
          <p:nvPr/>
        </p:nvSpPr>
        <p:spPr>
          <a:xfrm>
            <a:off x="560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BE00CD-223B-4FEC-92E3-CD25621A8E5A}"/>
              </a:ext>
            </a:extLst>
          </p:cNvPr>
          <p:cNvSpPr>
            <a:spLocks noChangeAspect="1"/>
          </p:cNvSpPr>
          <p:nvPr/>
        </p:nvSpPr>
        <p:spPr>
          <a:xfrm>
            <a:off x="596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93FAF42B-5D26-4625-8AB9-87EECA0D46FE}"/>
              </a:ext>
            </a:extLst>
          </p:cNvPr>
          <p:cNvSpPr/>
          <p:nvPr/>
        </p:nvSpPr>
        <p:spPr>
          <a:xfrm>
            <a:off x="5212383" y="229942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18963C-31D0-4E0C-8ED4-FA5D317234A2}"/>
              </a:ext>
            </a:extLst>
          </p:cNvPr>
          <p:cNvSpPr txBox="1"/>
          <p:nvPr/>
        </p:nvSpPr>
        <p:spPr>
          <a:xfrm>
            <a:off x="2665882" y="238242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Sign Bit</a:t>
            </a:r>
            <a:endParaRPr lang="es-E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710FC8-5D8C-4B3D-9E89-0AC4FD6BC1DA}"/>
              </a:ext>
            </a:extLst>
          </p:cNvPr>
          <p:cNvSpPr txBox="1"/>
          <p:nvPr/>
        </p:nvSpPr>
        <p:spPr>
          <a:xfrm>
            <a:off x="3419255" y="2382429"/>
            <a:ext cx="124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Biased</a:t>
            </a:r>
            <a:r>
              <a:rPr lang="es-ES" sz="1200" b="1" dirty="0"/>
              <a:t> Exponent</a:t>
            </a:r>
            <a:endParaRPr lang="es-ES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0D2F2E-016D-4383-9038-16CA97D4CEE3}"/>
              </a:ext>
            </a:extLst>
          </p:cNvPr>
          <p:cNvSpPr txBox="1"/>
          <p:nvPr/>
        </p:nvSpPr>
        <p:spPr>
          <a:xfrm>
            <a:off x="4885116" y="2565594"/>
            <a:ext cx="199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Mantissa </a:t>
            </a:r>
            <a:r>
              <a:rPr lang="es-ES" sz="1200" b="1" dirty="0" err="1"/>
              <a:t>with</a:t>
            </a:r>
            <a:r>
              <a:rPr lang="es-ES" sz="1200" b="1" dirty="0"/>
              <a:t> </a:t>
            </a:r>
            <a:r>
              <a:rPr lang="es-ES" sz="1200" b="1" i="1" dirty="0" err="1"/>
              <a:t>floating</a:t>
            </a:r>
            <a:r>
              <a:rPr lang="es-ES" sz="1200" b="1" dirty="0"/>
              <a:t> </a:t>
            </a:r>
            <a:r>
              <a:rPr lang="es-ES" sz="1200" b="1" dirty="0" err="1"/>
              <a:t>point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295BE5-FF81-43EE-A313-8D8100D9C979}"/>
              </a:ext>
            </a:extLst>
          </p:cNvPr>
          <p:cNvSpPr txBox="1"/>
          <p:nvPr/>
        </p:nvSpPr>
        <p:spPr>
          <a:xfrm>
            <a:off x="1904569" y="1938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96.0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EC8EF1D5-4948-4D81-84D8-5AAB3492AE26}"/>
              </a:ext>
            </a:extLst>
          </p:cNvPr>
          <p:cNvSpPr/>
          <p:nvPr/>
        </p:nvSpPr>
        <p:spPr>
          <a:xfrm>
            <a:off x="524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07C56256-67EC-4127-AB73-A9DEF3AE59DA}"/>
              </a:ext>
            </a:extLst>
          </p:cNvPr>
          <p:cNvSpPr/>
          <p:nvPr/>
        </p:nvSpPr>
        <p:spPr>
          <a:xfrm>
            <a:off x="560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CCDE680D-EBB2-4B76-BB5F-37754EA139F4}"/>
              </a:ext>
            </a:extLst>
          </p:cNvPr>
          <p:cNvSpPr/>
          <p:nvPr/>
        </p:nvSpPr>
        <p:spPr>
          <a:xfrm>
            <a:off x="4885116" y="2187961"/>
            <a:ext cx="360000" cy="332967"/>
          </a:xfrm>
          <a:prstGeom prst="arc">
            <a:avLst>
              <a:gd name="adj1" fmla="val 21409771"/>
              <a:gd name="adj2" fmla="val 5776661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D533A139-4F63-4FA6-81DD-0262A4C711DB}"/>
              </a:ext>
            </a:extLst>
          </p:cNvPr>
          <p:cNvSpPr/>
          <p:nvPr/>
        </p:nvSpPr>
        <p:spPr>
          <a:xfrm>
            <a:off x="596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17CA27DD-AF13-40AC-B0F7-E3B2B626BCAE}"/>
              </a:ext>
            </a:extLst>
          </p:cNvPr>
          <p:cNvSpPr/>
          <p:nvPr/>
        </p:nvSpPr>
        <p:spPr>
          <a:xfrm>
            <a:off x="6325116" y="2168414"/>
            <a:ext cx="360000" cy="332967"/>
          </a:xfrm>
          <a:prstGeom prst="arc">
            <a:avLst>
              <a:gd name="adj1" fmla="val 5780928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8743846-FCE1-4155-8732-AA9E9756AF18}"/>
              </a:ext>
            </a:extLst>
          </p:cNvPr>
          <p:cNvCxnSpPr>
            <a:cxnSpLocks/>
          </p:cNvCxnSpPr>
          <p:nvPr/>
        </p:nvCxnSpPr>
        <p:spPr>
          <a:xfrm flipH="1">
            <a:off x="4955354" y="2520928"/>
            <a:ext cx="109762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8C66DD-2D61-4136-80C6-81CB377A8E93}"/>
              </a:ext>
            </a:extLst>
          </p:cNvPr>
          <p:cNvCxnSpPr>
            <a:cxnSpLocks/>
          </p:cNvCxnSpPr>
          <p:nvPr/>
        </p:nvCxnSpPr>
        <p:spPr>
          <a:xfrm>
            <a:off x="6486722" y="2501248"/>
            <a:ext cx="12115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CD30F4D-4AF0-4A62-9416-976BF03239C9}"/>
              </a:ext>
            </a:extLst>
          </p:cNvPr>
          <p:cNvSpPr>
            <a:spLocks noChangeAspect="1"/>
          </p:cNvSpPr>
          <p:nvPr/>
        </p:nvSpPr>
        <p:spPr>
          <a:xfrm>
            <a:off x="4939253" y="2061098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790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96F05A-4EB4-4E11-B83F-01C0007AAD81}"/>
              </a:ext>
            </a:extLst>
          </p:cNvPr>
          <p:cNvCxnSpPr>
            <a:cxnSpLocks/>
          </p:cNvCxnSpPr>
          <p:nvPr/>
        </p:nvCxnSpPr>
        <p:spPr>
          <a:xfrm>
            <a:off x="-1" y="2985796"/>
            <a:ext cx="10142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5CE157-B31F-49C9-B1A3-ACD48922E924}"/>
              </a:ext>
            </a:extLst>
          </p:cNvPr>
          <p:cNvCxnSpPr>
            <a:cxnSpLocks/>
          </p:cNvCxnSpPr>
          <p:nvPr/>
        </p:nvCxnSpPr>
        <p:spPr>
          <a:xfrm flipH="1">
            <a:off x="0" y="2985796"/>
            <a:ext cx="1" cy="186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168C93C-1D45-4C4A-81FD-D159982EE239}"/>
              </a:ext>
            </a:extLst>
          </p:cNvPr>
          <p:cNvCxnSpPr>
            <a:cxnSpLocks/>
          </p:cNvCxnSpPr>
          <p:nvPr/>
        </p:nvCxnSpPr>
        <p:spPr>
          <a:xfrm flipH="1">
            <a:off x="1187999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FDA3B06-974A-401B-97B9-E0657970C425}"/>
              </a:ext>
            </a:extLst>
          </p:cNvPr>
          <p:cNvCxnSpPr>
            <a:cxnSpLocks/>
          </p:cNvCxnSpPr>
          <p:nvPr/>
        </p:nvCxnSpPr>
        <p:spPr>
          <a:xfrm flipH="1">
            <a:off x="2376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7F3DDE-9068-4FEC-92B2-02DA4BF33289}"/>
              </a:ext>
            </a:extLst>
          </p:cNvPr>
          <p:cNvCxnSpPr>
            <a:cxnSpLocks/>
          </p:cNvCxnSpPr>
          <p:nvPr/>
        </p:nvCxnSpPr>
        <p:spPr>
          <a:xfrm flipH="1">
            <a:off x="3564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43FB490-0FD2-4159-B1E2-7A83BA3B4BD1}"/>
              </a:ext>
            </a:extLst>
          </p:cNvPr>
          <p:cNvCxnSpPr>
            <a:cxnSpLocks/>
          </p:cNvCxnSpPr>
          <p:nvPr/>
        </p:nvCxnSpPr>
        <p:spPr>
          <a:xfrm flipH="1">
            <a:off x="4752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E74040-6CD8-495D-B4D5-052C04B115BC}"/>
              </a:ext>
            </a:extLst>
          </p:cNvPr>
          <p:cNvCxnSpPr>
            <a:cxnSpLocks/>
          </p:cNvCxnSpPr>
          <p:nvPr/>
        </p:nvCxnSpPr>
        <p:spPr>
          <a:xfrm flipH="1">
            <a:off x="8316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C34CF86-4F53-401E-B59C-30853B6C7561}"/>
              </a:ext>
            </a:extLst>
          </p:cNvPr>
          <p:cNvCxnSpPr>
            <a:cxnSpLocks/>
          </p:cNvCxnSpPr>
          <p:nvPr/>
        </p:nvCxnSpPr>
        <p:spPr>
          <a:xfrm flipH="1">
            <a:off x="5940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BAECF26-664B-44F9-A0BB-FD0774A9E98A}"/>
              </a:ext>
            </a:extLst>
          </p:cNvPr>
          <p:cNvCxnSpPr>
            <a:cxnSpLocks/>
          </p:cNvCxnSpPr>
          <p:nvPr/>
        </p:nvCxnSpPr>
        <p:spPr>
          <a:xfrm flipH="1">
            <a:off x="7128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C8E8E-6537-4B12-8A00-EFC78290CB2B}"/>
              </a:ext>
            </a:extLst>
          </p:cNvPr>
          <p:cNvSpPr txBox="1"/>
          <p:nvPr/>
        </p:nvSpPr>
        <p:spPr>
          <a:xfrm>
            <a:off x="-150843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9C57D9-7BF3-44B1-AC8E-BE28928E0B03}"/>
              </a:ext>
            </a:extLst>
          </p:cNvPr>
          <p:cNvSpPr txBox="1"/>
          <p:nvPr/>
        </p:nvSpPr>
        <p:spPr>
          <a:xfrm>
            <a:off x="1037156" y="324433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9D258C0-6CCA-472E-BFC5-F471A2416990}"/>
              </a:ext>
            </a:extLst>
          </p:cNvPr>
          <p:cNvSpPr txBox="1"/>
          <p:nvPr/>
        </p:nvSpPr>
        <p:spPr>
          <a:xfrm>
            <a:off x="2225155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41877D-2506-4683-918E-B77A410C12BD}"/>
              </a:ext>
            </a:extLst>
          </p:cNvPr>
          <p:cNvSpPr txBox="1"/>
          <p:nvPr/>
        </p:nvSpPr>
        <p:spPr>
          <a:xfrm>
            <a:off x="3413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9B2C89-602A-4161-8732-4FC3ACE19B09}"/>
              </a:ext>
            </a:extLst>
          </p:cNvPr>
          <p:cNvSpPr txBox="1"/>
          <p:nvPr/>
        </p:nvSpPr>
        <p:spPr>
          <a:xfrm>
            <a:off x="460115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210376-805F-4B56-824A-1E73400A8F86}"/>
              </a:ext>
            </a:extLst>
          </p:cNvPr>
          <p:cNvSpPr txBox="1"/>
          <p:nvPr/>
        </p:nvSpPr>
        <p:spPr>
          <a:xfrm>
            <a:off x="5794314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EA1F456-2F9A-491F-AD39-957CC7B3C0CD}"/>
              </a:ext>
            </a:extLst>
          </p:cNvPr>
          <p:cNvSpPr txBox="1"/>
          <p:nvPr/>
        </p:nvSpPr>
        <p:spPr>
          <a:xfrm>
            <a:off x="6987471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76609C-A9A0-4161-ACE0-F107F63DF877}"/>
              </a:ext>
            </a:extLst>
          </p:cNvPr>
          <p:cNvSpPr txBox="1"/>
          <p:nvPr/>
        </p:nvSpPr>
        <p:spPr>
          <a:xfrm>
            <a:off x="8165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71BE16F-848C-43D9-9A0B-ED776AD44EDC}"/>
              </a:ext>
            </a:extLst>
          </p:cNvPr>
          <p:cNvCxnSpPr>
            <a:cxnSpLocks/>
          </p:cNvCxnSpPr>
          <p:nvPr/>
        </p:nvCxnSpPr>
        <p:spPr>
          <a:xfrm flipH="1">
            <a:off x="593998" y="2991630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FBD0BBB-5FCA-4457-AA97-78DBC087895F}"/>
              </a:ext>
            </a:extLst>
          </p:cNvPr>
          <p:cNvCxnSpPr>
            <a:cxnSpLocks/>
          </p:cNvCxnSpPr>
          <p:nvPr/>
        </p:nvCxnSpPr>
        <p:spPr>
          <a:xfrm flipH="1">
            <a:off x="890997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B1FAAD-F3BF-4546-ADA1-6F60C48D6EE0}"/>
              </a:ext>
            </a:extLst>
          </p:cNvPr>
          <p:cNvCxnSpPr>
            <a:cxnSpLocks/>
          </p:cNvCxnSpPr>
          <p:nvPr/>
        </p:nvCxnSpPr>
        <p:spPr>
          <a:xfrm flipH="1">
            <a:off x="1037155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907834-5F9E-46FA-BAE0-4FBF1A894BC2}"/>
              </a:ext>
            </a:extLst>
          </p:cNvPr>
          <p:cNvCxnSpPr>
            <a:cxnSpLocks/>
          </p:cNvCxnSpPr>
          <p:nvPr/>
        </p:nvCxnSpPr>
        <p:spPr>
          <a:xfrm flipH="1">
            <a:off x="740153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26A5472-6219-4C6E-ABEE-3D8CD3CADB9F}"/>
              </a:ext>
            </a:extLst>
          </p:cNvPr>
          <p:cNvCxnSpPr>
            <a:cxnSpLocks/>
          </p:cNvCxnSpPr>
          <p:nvPr/>
        </p:nvCxnSpPr>
        <p:spPr>
          <a:xfrm flipH="1">
            <a:off x="1737711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D7CBC85-A53B-4A9D-9ACC-B5675BD0553C}"/>
              </a:ext>
            </a:extLst>
          </p:cNvPr>
          <p:cNvCxnSpPr>
            <a:cxnSpLocks/>
          </p:cNvCxnSpPr>
          <p:nvPr/>
        </p:nvCxnSpPr>
        <p:spPr>
          <a:xfrm flipH="1">
            <a:off x="1446263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2D70D2-BCEF-4E12-8718-59153A90406C}"/>
              </a:ext>
            </a:extLst>
          </p:cNvPr>
          <p:cNvCxnSpPr>
            <a:cxnSpLocks/>
          </p:cNvCxnSpPr>
          <p:nvPr/>
        </p:nvCxnSpPr>
        <p:spPr>
          <a:xfrm flipH="1">
            <a:off x="2039239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95BAB4F-D40D-482B-B078-6A3AF0A3D395}"/>
              </a:ext>
            </a:extLst>
          </p:cNvPr>
          <p:cNvCxnSpPr>
            <a:cxnSpLocks/>
          </p:cNvCxnSpPr>
          <p:nvPr/>
        </p:nvCxnSpPr>
        <p:spPr>
          <a:xfrm flipH="1">
            <a:off x="2974874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D9A1488-91EC-4A10-8DEB-CC18545E9FFF}"/>
              </a:ext>
            </a:extLst>
          </p:cNvPr>
          <p:cNvCxnSpPr>
            <a:cxnSpLocks/>
          </p:cNvCxnSpPr>
          <p:nvPr/>
        </p:nvCxnSpPr>
        <p:spPr>
          <a:xfrm flipH="1">
            <a:off x="4153125" y="298284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DA5950-4DB0-477A-B3CE-F6965B6B3CCB}"/>
              </a:ext>
            </a:extLst>
          </p:cNvPr>
          <p:cNvSpPr txBox="1"/>
          <p:nvPr/>
        </p:nvSpPr>
        <p:spPr>
          <a:xfrm>
            <a:off x="361790" y="3244334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01B9FF-E355-4821-AF15-07BF33EE91E3}"/>
              </a:ext>
            </a:extLst>
          </p:cNvPr>
          <p:cNvSpPr txBox="1"/>
          <p:nvPr/>
        </p:nvSpPr>
        <p:spPr>
          <a:xfrm rot="16200000">
            <a:off x="36108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-1</a:t>
            </a:r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ADF6BB8-3985-470F-B0B2-654CC840B927}"/>
              </a:ext>
            </a:extLst>
          </p:cNvPr>
          <p:cNvSpPr txBox="1"/>
          <p:nvPr/>
        </p:nvSpPr>
        <p:spPr>
          <a:xfrm rot="16200000">
            <a:off x="597182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0</a:t>
            </a:r>
            <a:endParaRPr lang="es-ES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118CE7-7B76-4507-8B00-B7F194C818DB}"/>
              </a:ext>
            </a:extLst>
          </p:cNvPr>
          <p:cNvSpPr txBox="1"/>
          <p:nvPr/>
        </p:nvSpPr>
        <p:spPr>
          <a:xfrm rot="16200000">
            <a:off x="1784284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1</a:t>
            </a:r>
            <a:endParaRPr lang="es-ES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2C51B31-2151-431A-AA12-1546CCA5E545}"/>
              </a:ext>
            </a:extLst>
          </p:cNvPr>
          <p:cNvSpPr txBox="1"/>
          <p:nvPr/>
        </p:nvSpPr>
        <p:spPr>
          <a:xfrm rot="16200000">
            <a:off x="4194109" y="2207276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2</a:t>
            </a:r>
            <a:endParaRPr lang="es-ES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80E64F8-E2DA-403F-AA29-8C34976DB6FF}"/>
              </a:ext>
            </a:extLst>
          </p:cNvPr>
          <p:cNvSpPr txBox="1"/>
          <p:nvPr/>
        </p:nvSpPr>
        <p:spPr>
          <a:xfrm rot="16200000">
            <a:off x="5489022" y="234496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62EC5FF-14A4-42C3-B7AF-B42427674825}"/>
              </a:ext>
            </a:extLst>
          </p:cNvPr>
          <p:cNvSpPr txBox="1"/>
          <p:nvPr/>
        </p:nvSpPr>
        <p:spPr>
          <a:xfrm rot="16200000">
            <a:off x="6680069" y="2320670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BAD9799-5860-4900-B37C-7210D6A616F3}"/>
              </a:ext>
            </a:extLst>
          </p:cNvPr>
          <p:cNvSpPr txBox="1"/>
          <p:nvPr/>
        </p:nvSpPr>
        <p:spPr>
          <a:xfrm rot="16200000">
            <a:off x="7865021" y="2344964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66F5847-7642-41F8-81A2-18DC69B80003}"/>
              </a:ext>
            </a:extLst>
          </p:cNvPr>
          <p:cNvSpPr txBox="1"/>
          <p:nvPr/>
        </p:nvSpPr>
        <p:spPr>
          <a:xfrm rot="16200000">
            <a:off x="2531365" y="2354163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72D1BE5-E0A3-4872-AB37-98ECE0A7F47E}"/>
              </a:ext>
            </a:extLst>
          </p:cNvPr>
          <p:cNvSpPr txBox="1"/>
          <p:nvPr/>
        </p:nvSpPr>
        <p:spPr>
          <a:xfrm rot="16200000">
            <a:off x="3113021" y="2354162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8D1AE2-B0F4-40EE-87B6-51347048B9CB}"/>
              </a:ext>
            </a:extLst>
          </p:cNvPr>
          <p:cNvSpPr txBox="1"/>
          <p:nvPr/>
        </p:nvSpPr>
        <p:spPr>
          <a:xfrm rot="16200000">
            <a:off x="3732800" y="237509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350B2D8-6603-4806-8855-21632EAAC417}"/>
              </a:ext>
            </a:extLst>
          </p:cNvPr>
          <p:cNvSpPr/>
          <p:nvPr/>
        </p:nvSpPr>
        <p:spPr>
          <a:xfrm rot="16200000">
            <a:off x="868138" y="3328904"/>
            <a:ext cx="45719" cy="65598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43B320-82F2-47AF-97E7-66A052013FE1}"/>
              </a:ext>
            </a:extLst>
          </p:cNvPr>
          <p:cNvSpPr txBox="1"/>
          <p:nvPr/>
        </p:nvSpPr>
        <p:spPr>
          <a:xfrm>
            <a:off x="361790" y="3660927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High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2773E0E6-1CC1-444B-A898-6CC5B012A8BD}"/>
              </a:ext>
            </a:extLst>
          </p:cNvPr>
          <p:cNvSpPr/>
          <p:nvPr/>
        </p:nvSpPr>
        <p:spPr>
          <a:xfrm rot="16200000">
            <a:off x="6499712" y="1839875"/>
            <a:ext cx="68578" cy="35639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8AF5F37-CC0C-484C-BF34-604A7509D4C3}"/>
              </a:ext>
            </a:extLst>
          </p:cNvPr>
          <p:cNvSpPr txBox="1"/>
          <p:nvPr/>
        </p:nvSpPr>
        <p:spPr>
          <a:xfrm>
            <a:off x="5988018" y="365616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Low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8BAF9-43C4-4EBC-AF60-FA1C98D75478}"/>
              </a:ext>
            </a:extLst>
          </p:cNvPr>
          <p:cNvSpPr/>
          <p:nvPr/>
        </p:nvSpPr>
        <p:spPr>
          <a:xfrm>
            <a:off x="2157509" y="1902633"/>
            <a:ext cx="2328247" cy="168494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A8E24AD-1F2F-4799-8AF1-BC0EBE0EA84E}"/>
              </a:ext>
            </a:extLst>
          </p:cNvPr>
          <p:cNvSpPr txBox="1"/>
          <p:nvPr/>
        </p:nvSpPr>
        <p:spPr>
          <a:xfrm>
            <a:off x="2063924" y="3642892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B0F0"/>
                </a:solidFill>
              </a:rPr>
              <a:t>Window</a:t>
            </a:r>
            <a:endParaRPr lang="es-ES" sz="1400" dirty="0">
              <a:solidFill>
                <a:srgbClr val="00B0F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4621F12-CA73-47C8-9852-69586553E479}"/>
              </a:ext>
            </a:extLst>
          </p:cNvPr>
          <p:cNvSpPr txBox="1"/>
          <p:nvPr/>
        </p:nvSpPr>
        <p:spPr>
          <a:xfrm>
            <a:off x="2974874" y="1366160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Offset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F06F0EE-186D-4936-9DE6-4C1ED552D2AD}"/>
              </a:ext>
            </a:extLst>
          </p:cNvPr>
          <p:cNvCxnSpPr>
            <a:cxnSpLocks/>
          </p:cNvCxnSpPr>
          <p:nvPr/>
        </p:nvCxnSpPr>
        <p:spPr>
          <a:xfrm flipV="1">
            <a:off x="2157509" y="1688159"/>
            <a:ext cx="1406491" cy="3764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DD4CDFA-CA83-43AD-9DCB-20BDF3FE7242}"/>
              </a:ext>
            </a:extLst>
          </p:cNvPr>
          <p:cNvCxnSpPr>
            <a:cxnSpLocks/>
          </p:cNvCxnSpPr>
          <p:nvPr/>
        </p:nvCxnSpPr>
        <p:spPr>
          <a:xfrm flipV="1">
            <a:off x="3564000" y="1538030"/>
            <a:ext cx="0" cy="543450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872F4E2-8E84-41FE-9D47-713D7465DC96}"/>
              </a:ext>
            </a:extLst>
          </p:cNvPr>
          <p:cNvCxnSpPr>
            <a:cxnSpLocks/>
          </p:cNvCxnSpPr>
          <p:nvPr/>
        </p:nvCxnSpPr>
        <p:spPr>
          <a:xfrm flipV="1">
            <a:off x="236236" y="3021761"/>
            <a:ext cx="0" cy="15978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7098B55-B1C9-42ED-827B-EA630B3E817A}"/>
              </a:ext>
            </a:extLst>
          </p:cNvPr>
          <p:cNvSpPr txBox="1"/>
          <p:nvPr/>
        </p:nvSpPr>
        <p:spPr>
          <a:xfrm>
            <a:off x="203478" y="437261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E3DDD7-9D11-41E8-AA6B-2E64B96C41E2}"/>
              </a:ext>
            </a:extLst>
          </p:cNvPr>
          <p:cNvCxnSpPr>
            <a:cxnSpLocks/>
          </p:cNvCxnSpPr>
          <p:nvPr/>
        </p:nvCxnSpPr>
        <p:spPr>
          <a:xfrm>
            <a:off x="8585478" y="3244334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312EFE5-19A0-4668-BD89-AB21C39A9D91}"/>
              </a:ext>
            </a:extLst>
          </p:cNvPr>
          <p:cNvSpPr txBox="1"/>
          <p:nvPr/>
        </p:nvSpPr>
        <p:spPr>
          <a:xfrm>
            <a:off x="8483213" y="327980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117860" y="316463"/>
            <a:ext cx="108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/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/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/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/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600" dirty="0"/>
              </a:p>
            </p:txBody>
          </p:sp>
        </mc:Choice>
        <mc:Fallback xmlns="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/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7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/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93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2B42FA-58AC-48B8-ABA7-EE6B707B268F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149739-6791-4966-8291-3C5C9C476476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8093B1-F917-4202-A668-888A7D4A4EF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3E3A10-1EA0-4B90-AF17-AE4AF4E608E2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E4E73A-F88E-4FF4-88C7-69B6207DD205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D4C340-5550-44D9-8D9B-468ADFD3A7F1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4FE339-6B8F-4ABE-99E2-E9A7EC921A40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A74EFD2-AABA-477D-9CAE-3B437B82A233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8B6205-97B0-4435-B16E-3EE94BAB2BFD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117860" y="316463"/>
            <a:ext cx="102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Relative</a:t>
            </a:r>
            <a:r>
              <a:rPr lang="es-ES" sz="12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36348CF-EA17-4A8B-8148-02269CC38579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5A8D864-7A8D-4B4D-A6C5-48ED61C5589B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31129C8-63B0-4DCB-9E9D-058993C01A5E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8D1CC35-2ABD-43E5-8354-0869DBD08FE9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19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217</Words>
  <Application>Microsoft Office PowerPoint</Application>
  <PresentationFormat>Panorámica</PresentationFormat>
  <Paragraphs>146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30</cp:revision>
  <dcterms:created xsi:type="dcterms:W3CDTF">2021-03-10T09:46:44Z</dcterms:created>
  <dcterms:modified xsi:type="dcterms:W3CDTF">2022-01-08T10:35:23Z</dcterms:modified>
</cp:coreProperties>
</file>