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078" y="-8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707" y="715957"/>
                <a:ext cx="16648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992" y="1444416"/>
                <a:ext cx="1793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9708" y="1802186"/>
                <a:ext cx="1921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9021" y="2077631"/>
                <a:ext cx="20495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436</Words>
  <Application>Microsoft Office PowerPoint</Application>
  <PresentationFormat>Panorámica</PresentationFormat>
  <Paragraphs>240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33</cp:revision>
  <dcterms:created xsi:type="dcterms:W3CDTF">2021-03-10T09:46:44Z</dcterms:created>
  <dcterms:modified xsi:type="dcterms:W3CDTF">2022-01-10T15:35:09Z</dcterms:modified>
</cp:coreProperties>
</file>