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2316" y="-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CCFFB-DE47-2249-7BD6-6815EBFE3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BE365F-2A11-53A5-3F05-930B64A2C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C23123-4CCE-E34D-7517-F067CB9B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97AF-542C-4193-A540-7987331399C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C2D301-67C7-1724-CA0B-1C93EA81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D18B56-DB91-0EE3-800D-177115E8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2BE7-2F30-49DA-A5EE-D893A172BD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5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75F92-D43C-5E5B-CD77-4B0311BC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1A0488-B4B0-8BFD-3B1D-6857A8FEE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A31BCB-F5FA-061C-62D8-053EFADC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97AF-542C-4193-A540-7987331399C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B348F1-903B-050C-9D47-CC469DE6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1B8560-290A-BFD1-7356-C8D1308C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2BE7-2F30-49DA-A5EE-D893A172BD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9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B938E7-C203-7089-6489-691F3ADD1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57D2DC-48E6-58E5-58CA-38962E846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B1C23C-A751-C2AC-A5DD-4CFEDDF1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97AF-542C-4193-A540-7987331399C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2D5659-4418-4CB3-1566-033AF579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C848E8-CB09-38E1-91E5-C8D8AEAE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2BE7-2F30-49DA-A5EE-D893A172BD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6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C6943-C3A2-9BF5-E86B-FA4FB171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75F922-02F0-BDB4-45CC-A1D4FFA94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DA5E0D-E797-EC2E-AD28-5765D75B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97AF-542C-4193-A540-7987331399C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D7D883-D04A-FEF5-4DB5-F6101EDD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D2242B-E6D5-D775-F887-AA7AEA42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2BE7-2F30-49DA-A5EE-D893A172BD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0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59F7F-D684-D09A-0908-7F26ED037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68B766-C139-1066-F608-94095591B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FB108D-E5DC-7DA7-C127-E4D8C0D9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97AF-542C-4193-A540-7987331399C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6AE317-75BF-4465-7D0D-379170A5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77025B-93B1-C997-97CC-73149B8F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2BE7-2F30-49DA-A5EE-D893A172BD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5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68EE0-04C7-62EC-DA18-9936F08D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7E377-1C51-44B7-A1F6-00EA2567F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62988C-0E0E-5477-4D1C-68EC45308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4FA596-AA91-0BC7-477A-11EE88F5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97AF-542C-4193-A540-7987331399C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DE9F9C-AA4D-1716-94B3-D1A0EFD3C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1F730D-1C4A-3634-F0AF-6FD5C0ED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2BE7-2F30-49DA-A5EE-D893A172BD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204B0-87E3-E0B4-A814-24FB75EC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587DBB-DA95-4AD4-33F3-6B72DFB4C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B1B2D0-890C-61BE-2883-9864E9EE3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99E66A-C842-5D14-22CD-13F8B5955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97792B5-F98C-C466-27AE-6614219E6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F075A3D-1136-1B0C-9937-0FC2A15D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97AF-542C-4193-A540-7987331399C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94726F2-0402-9C90-0481-FEB0A3D6F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EC0B96C-6E5D-1728-D4E3-2BDFFD7D7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2BE7-2F30-49DA-A5EE-D893A172BD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7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703D9-2B6D-F00A-0A40-4891A241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D6A635-FB25-80AB-96D8-79643816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97AF-542C-4193-A540-7987331399C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7BA4B4-41C1-9106-ABF6-83181520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16DED2-A29C-519E-7027-D949307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2BE7-2F30-49DA-A5EE-D893A172BD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4136454-988C-BBAB-A542-6FD992D0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97AF-542C-4193-A540-7987331399C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679833B-17DF-2E5E-B0CC-32F673BE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BA8499-4178-7C7C-687A-E171AED6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2BE7-2F30-49DA-A5EE-D893A172BD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2AD52-70C0-8373-A18E-9E8500119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82073A-BE51-4E7E-AF2E-E3F81494E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5AE79F-F04F-9CEC-C955-A3773E399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8A881D-FF0F-75DB-9F5C-FF3715F5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97AF-542C-4193-A540-7987331399C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A15B93-F9F6-25AD-9EB5-61E0AE1F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E573F3-E604-6707-8EEB-D8CC71B3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2BE7-2F30-49DA-A5EE-D893A172BD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9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795EE-039D-6142-6206-98DB21E42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F69B3B8-BDAF-AE1C-2188-9049CED0C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253153-A7A7-01A3-4183-A33058C0C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D25457-33CC-8D4F-58D1-FAB1FA2A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97AF-542C-4193-A540-7987331399C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0DA68F-9BBD-2D0E-686E-F73E98A5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34ECCA-3527-7C1A-46FB-F804D1B1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32BE7-2F30-49DA-A5EE-D893A172BD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5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C73F4F5-E0C7-2135-37C8-41CD3768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90018F-41B2-5812-1BE9-CF2FF2C53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2652A7-6C4E-DE95-3BFF-AD1FB2617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B97AF-542C-4193-A540-7987331399C2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72C8F7-BC2D-DACD-42BB-7E08C8F22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948DBA-E3A6-1F36-C562-F8652A3C1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32BE7-2F30-49DA-A5EE-D893A172BD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7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0FFC86A-D7E8-BF56-F790-9AEC9614F371}"/>
              </a:ext>
            </a:extLst>
          </p:cNvPr>
          <p:cNvSpPr txBox="1"/>
          <p:nvPr/>
        </p:nvSpPr>
        <p:spPr>
          <a:xfrm>
            <a:off x="991942" y="335845"/>
            <a:ext cx="3580058" cy="5632311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program </a:t>
            </a:r>
            <a:r>
              <a:rPr lang="en-US" dirty="0" err="1">
                <a:latin typeface="Consolas" panose="020B0609020204030204" pitchFamily="49" charset="0"/>
              </a:rPr>
              <a:t>MainProg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latin typeface="Consolas" panose="020B0609020204030204" pitchFamily="49" charset="0"/>
              </a:rPr>
              <a:t>    use </a:t>
            </a:r>
            <a:r>
              <a:rPr lang="en-US" dirty="0" err="1">
                <a:latin typeface="Consolas" panose="020B0609020204030204" pitchFamily="49" charset="0"/>
              </a:rPr>
              <a:t>mod_A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pi = 4*</a:t>
            </a:r>
            <a:r>
              <a:rPr lang="en-US" dirty="0" err="1">
                <a:latin typeface="Consolas" panose="020B0609020204030204" pitchFamily="49" charset="0"/>
              </a:rPr>
              <a:t>atan</a:t>
            </a:r>
            <a:r>
              <a:rPr lang="en-US" dirty="0">
                <a:latin typeface="Consolas" panose="020B0609020204030204" pitchFamily="49" charset="0"/>
              </a:rPr>
              <a:t>(1.)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contains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end program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364FE65-5C15-749D-F7DB-989D3DB1ECFB}"/>
              </a:ext>
            </a:extLst>
          </p:cNvPr>
          <p:cNvSpPr txBox="1"/>
          <p:nvPr/>
        </p:nvSpPr>
        <p:spPr>
          <a:xfrm>
            <a:off x="5692452" y="335845"/>
            <a:ext cx="3701579" cy="618630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module </a:t>
            </a:r>
            <a:r>
              <a:rPr lang="en-US" dirty="0" err="1">
                <a:latin typeface="Consolas" panose="020B0609020204030204" pitchFamily="49" charset="0"/>
              </a:rPr>
              <a:t>mod_A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y = 2.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:: sub2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:: y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contains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end module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4C7E762-3EC0-641D-9F0F-F304938E595C}"/>
              </a:ext>
            </a:extLst>
          </p:cNvPr>
          <p:cNvSpPr txBox="1"/>
          <p:nvPr/>
        </p:nvSpPr>
        <p:spPr>
          <a:xfrm>
            <a:off x="1618787" y="3803353"/>
            <a:ext cx="2758465" cy="14773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f1( x )</a:t>
            </a:r>
          </a:p>
          <a:p>
            <a:r>
              <a:rPr lang="en-US" dirty="0">
                <a:latin typeface="Consolas" panose="020B0609020204030204" pitchFamily="49" charset="0"/>
              </a:rPr>
              <a:t>  s = 2.</a:t>
            </a:r>
          </a:p>
          <a:p>
            <a:r>
              <a:rPr lang="en-US" dirty="0">
                <a:latin typeface="Consolas" panose="020B0609020204030204" pitchFamily="49" charset="0"/>
              </a:rPr>
              <a:t>  f1 = s*pi*x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end function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D13210A-8E11-1F1C-CC6A-46673DB673A1}"/>
              </a:ext>
            </a:extLst>
          </p:cNvPr>
          <p:cNvSpPr txBox="1"/>
          <p:nvPr/>
        </p:nvSpPr>
        <p:spPr>
          <a:xfrm>
            <a:off x="6326978" y="2371171"/>
            <a:ext cx="2756425" cy="3693319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subroutine sub2( x )</a:t>
            </a:r>
          </a:p>
          <a:p>
            <a:r>
              <a:rPr lang="en-US" dirty="0">
                <a:latin typeface="Consolas" panose="020B0609020204030204" pitchFamily="49" charset="0"/>
              </a:rPr>
              <a:t>  s = 5.</a:t>
            </a:r>
          </a:p>
          <a:p>
            <a:r>
              <a:rPr lang="en-US" dirty="0">
                <a:latin typeface="Consolas" panose="020B0609020204030204" pitchFamily="49" charset="0"/>
              </a:rPr>
              <a:t>  sol = x*f2(s*x)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contains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end subroutine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6D23A4E-21A8-0BF9-3545-AE88186C14E5}"/>
              </a:ext>
            </a:extLst>
          </p:cNvPr>
          <p:cNvSpPr txBox="1"/>
          <p:nvPr/>
        </p:nvSpPr>
        <p:spPr>
          <a:xfrm>
            <a:off x="6670449" y="3966181"/>
            <a:ext cx="2282326" cy="14773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f2( x )</a:t>
            </a:r>
          </a:p>
          <a:p>
            <a:r>
              <a:rPr lang="en-US" dirty="0">
                <a:latin typeface="Consolas" panose="020B0609020204030204" pitchFamily="49" charset="0"/>
              </a:rPr>
              <a:t>  t = 3.</a:t>
            </a:r>
          </a:p>
          <a:p>
            <a:r>
              <a:rPr lang="en-US" dirty="0">
                <a:latin typeface="Consolas" panose="020B0609020204030204" pitchFamily="49" charset="0"/>
              </a:rPr>
              <a:t>  f2 = s*t*y*x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end function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87C4259-C3BB-683D-CCDA-333F6F2BD5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18976" y="2806616"/>
            <a:ext cx="4130515" cy="1247713"/>
          </a:xfrm>
          <a:prstGeom prst="bentConnector3">
            <a:avLst>
              <a:gd name="adj1" fmla="val -374"/>
            </a:avLst>
          </a:prstGeom>
          <a:ln w="31750">
            <a:solidFill>
              <a:schemeClr val="accent6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AE47F05-85EB-8577-0CEA-91660F85C58D}"/>
              </a:ext>
            </a:extLst>
          </p:cNvPr>
          <p:cNvSpPr txBox="1"/>
          <p:nvPr/>
        </p:nvSpPr>
        <p:spPr>
          <a:xfrm>
            <a:off x="1626923" y="2173945"/>
            <a:ext cx="2758465" cy="1477328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subroutine sub1( a )</a:t>
            </a:r>
          </a:p>
          <a:p>
            <a:r>
              <a:rPr lang="en-US" dirty="0">
                <a:latin typeface="Consolas" panose="020B0609020204030204" pitchFamily="49" charset="0"/>
              </a:rPr>
              <a:t>  s = 1.</a:t>
            </a:r>
          </a:p>
          <a:p>
            <a:r>
              <a:rPr lang="en-US" dirty="0">
                <a:latin typeface="Consolas" panose="020B0609020204030204" pitchFamily="49" charset="0"/>
              </a:rPr>
              <a:t>  sol = s*pi*f1(a)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end subroutine</a:t>
            </a:r>
          </a:p>
        </p:txBody>
      </p:sp>
      <p:cxnSp>
        <p:nvCxnSpPr>
          <p:cNvPr id="43" name="Conector recto de flecha 15">
            <a:extLst>
              <a:ext uri="{FF2B5EF4-FFF2-40B4-BE49-F238E27FC236}">
                <a16:creationId xmlns:a16="http://schemas.microsoft.com/office/drawing/2014/main" id="{AA6A8727-D3D3-C8A4-DC9E-AE218CE69243}"/>
              </a:ext>
            </a:extLst>
          </p:cNvPr>
          <p:cNvCxnSpPr>
            <a:cxnSpLocks/>
          </p:cNvCxnSpPr>
          <p:nvPr/>
        </p:nvCxnSpPr>
        <p:spPr>
          <a:xfrm>
            <a:off x="603877" y="879860"/>
            <a:ext cx="6134" cy="3720715"/>
          </a:xfrm>
          <a:prstGeom prst="straightConnector1">
            <a:avLst/>
          </a:prstGeom>
          <a:ln w="31750">
            <a:solidFill>
              <a:srgbClr val="FF0000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15">
            <a:extLst>
              <a:ext uri="{FF2B5EF4-FFF2-40B4-BE49-F238E27FC236}">
                <a16:creationId xmlns:a16="http://schemas.microsoft.com/office/drawing/2014/main" id="{6976718D-7EC2-622B-B9A7-14E11D3BCED4}"/>
              </a:ext>
            </a:extLst>
          </p:cNvPr>
          <p:cNvCxnSpPr>
            <a:cxnSpLocks/>
          </p:cNvCxnSpPr>
          <p:nvPr/>
        </p:nvCxnSpPr>
        <p:spPr>
          <a:xfrm flipH="1">
            <a:off x="798697" y="3062238"/>
            <a:ext cx="17575" cy="2338437"/>
          </a:xfrm>
          <a:prstGeom prst="straightConnector1">
            <a:avLst/>
          </a:prstGeom>
          <a:ln w="31750">
            <a:solidFill>
              <a:srgbClr val="FF0000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15">
            <a:extLst>
              <a:ext uri="{FF2B5EF4-FFF2-40B4-BE49-F238E27FC236}">
                <a16:creationId xmlns:a16="http://schemas.microsoft.com/office/drawing/2014/main" id="{951E2788-A3FE-E31A-C9AA-0CDDE36B7CB7}"/>
              </a:ext>
            </a:extLst>
          </p:cNvPr>
          <p:cNvCxnSpPr>
            <a:cxnSpLocks/>
          </p:cNvCxnSpPr>
          <p:nvPr/>
        </p:nvCxnSpPr>
        <p:spPr>
          <a:xfrm flipH="1">
            <a:off x="824408" y="4255919"/>
            <a:ext cx="1060227" cy="0"/>
          </a:xfrm>
          <a:prstGeom prst="straightConnector1">
            <a:avLst/>
          </a:prstGeom>
          <a:ln w="31750">
            <a:solidFill>
              <a:srgbClr val="FF0000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15">
            <a:extLst>
              <a:ext uri="{FF2B5EF4-FFF2-40B4-BE49-F238E27FC236}">
                <a16:creationId xmlns:a16="http://schemas.microsoft.com/office/drawing/2014/main" id="{5174AB26-E026-B169-D1CB-CC9E0EB7A942}"/>
              </a:ext>
            </a:extLst>
          </p:cNvPr>
          <p:cNvCxnSpPr>
            <a:cxnSpLocks/>
          </p:cNvCxnSpPr>
          <p:nvPr/>
        </p:nvCxnSpPr>
        <p:spPr>
          <a:xfrm flipH="1">
            <a:off x="603877" y="2648099"/>
            <a:ext cx="1280758" cy="0"/>
          </a:xfrm>
          <a:prstGeom prst="straightConnector1">
            <a:avLst/>
          </a:prstGeom>
          <a:ln w="31750">
            <a:solidFill>
              <a:srgbClr val="FF0000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1FA99931-24BE-12AD-C5BE-9B7D1916C967}"/>
              </a:ext>
            </a:extLst>
          </p:cNvPr>
          <p:cNvSpPr txBox="1"/>
          <p:nvPr/>
        </p:nvSpPr>
        <p:spPr>
          <a:xfrm>
            <a:off x="3964200" y="98735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pi</a:t>
            </a:r>
          </a:p>
        </p:txBody>
      </p:sp>
      <p:sp>
        <p:nvSpPr>
          <p:cNvPr id="54" name="Signo de multiplicación 53">
            <a:extLst>
              <a:ext uri="{FF2B5EF4-FFF2-40B4-BE49-F238E27FC236}">
                <a16:creationId xmlns:a16="http://schemas.microsoft.com/office/drawing/2014/main" id="{95F26423-EB3B-9B8A-9C6F-7A0D31B92B6F}"/>
              </a:ext>
            </a:extLst>
          </p:cNvPr>
          <p:cNvSpPr/>
          <p:nvPr/>
        </p:nvSpPr>
        <p:spPr>
          <a:xfrm>
            <a:off x="1031874" y="2428598"/>
            <a:ext cx="434858" cy="439002"/>
          </a:xfrm>
          <a:prstGeom prst="mathMultiply">
            <a:avLst>
              <a:gd name="adj1" fmla="val 112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igno de multiplicación 54">
            <a:extLst>
              <a:ext uri="{FF2B5EF4-FFF2-40B4-BE49-F238E27FC236}">
                <a16:creationId xmlns:a16="http://schemas.microsoft.com/office/drawing/2014/main" id="{6FBA5F35-41E1-E163-4112-A423D4938BF9}"/>
              </a:ext>
            </a:extLst>
          </p:cNvPr>
          <p:cNvSpPr/>
          <p:nvPr/>
        </p:nvSpPr>
        <p:spPr>
          <a:xfrm>
            <a:off x="1023738" y="4036418"/>
            <a:ext cx="434858" cy="439002"/>
          </a:xfrm>
          <a:prstGeom prst="mathMultiply">
            <a:avLst>
              <a:gd name="adj1" fmla="val 112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B65FF1F4-204D-6097-5D97-724DF79BA1C4}"/>
              </a:ext>
            </a:extLst>
          </p:cNvPr>
          <p:cNvSpPr txBox="1"/>
          <p:nvPr/>
        </p:nvSpPr>
        <p:spPr>
          <a:xfrm>
            <a:off x="958888" y="2714109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local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C201419E-5FE6-8D21-7B2B-1953EA46070C}"/>
              </a:ext>
            </a:extLst>
          </p:cNvPr>
          <p:cNvSpPr txBox="1"/>
          <p:nvPr/>
        </p:nvSpPr>
        <p:spPr>
          <a:xfrm>
            <a:off x="959662" y="4357351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local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83DF4525-4DFC-F4EE-DA06-91C18C3E726A}"/>
              </a:ext>
            </a:extLst>
          </p:cNvPr>
          <p:cNvSpPr txBox="1"/>
          <p:nvPr/>
        </p:nvSpPr>
        <p:spPr>
          <a:xfrm>
            <a:off x="9083403" y="24634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EC82D714-B59A-C76E-E442-6DB519567321}"/>
              </a:ext>
            </a:extLst>
          </p:cNvPr>
          <p:cNvSpPr txBox="1"/>
          <p:nvPr/>
        </p:nvSpPr>
        <p:spPr>
          <a:xfrm>
            <a:off x="8808344" y="6904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y</a:t>
            </a:r>
          </a:p>
        </p:txBody>
      </p:sp>
      <p:cxnSp>
        <p:nvCxnSpPr>
          <p:cNvPr id="65" name="Conector recto de flecha 15">
            <a:extLst>
              <a:ext uri="{FF2B5EF4-FFF2-40B4-BE49-F238E27FC236}">
                <a16:creationId xmlns:a16="http://schemas.microsoft.com/office/drawing/2014/main" id="{74317773-AD68-C65C-6466-291937B05719}"/>
              </a:ext>
            </a:extLst>
          </p:cNvPr>
          <p:cNvCxnSpPr>
            <a:cxnSpLocks/>
          </p:cNvCxnSpPr>
          <p:nvPr/>
        </p:nvCxnSpPr>
        <p:spPr>
          <a:xfrm>
            <a:off x="5440761" y="1053461"/>
            <a:ext cx="3710" cy="1768239"/>
          </a:xfrm>
          <a:prstGeom prst="straightConnector1">
            <a:avLst/>
          </a:prstGeom>
          <a:ln w="31750">
            <a:solidFill>
              <a:srgbClr val="FF0000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15">
            <a:extLst>
              <a:ext uri="{FF2B5EF4-FFF2-40B4-BE49-F238E27FC236}">
                <a16:creationId xmlns:a16="http://schemas.microsoft.com/office/drawing/2014/main" id="{3E79E877-E3C5-88E4-8C6B-31FBF937CBAD}"/>
              </a:ext>
            </a:extLst>
          </p:cNvPr>
          <p:cNvCxnSpPr>
            <a:cxnSpLocks/>
          </p:cNvCxnSpPr>
          <p:nvPr/>
        </p:nvCxnSpPr>
        <p:spPr>
          <a:xfrm flipH="1" flipV="1">
            <a:off x="5440761" y="2821700"/>
            <a:ext cx="1091129" cy="1"/>
          </a:xfrm>
          <a:prstGeom prst="straightConnector1">
            <a:avLst/>
          </a:prstGeom>
          <a:ln w="31750">
            <a:solidFill>
              <a:srgbClr val="FF0000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igno de multiplicación 66">
            <a:extLst>
              <a:ext uri="{FF2B5EF4-FFF2-40B4-BE49-F238E27FC236}">
                <a16:creationId xmlns:a16="http://schemas.microsoft.com/office/drawing/2014/main" id="{B9ED9E81-D8C1-4151-95E8-27766A238602}"/>
              </a:ext>
            </a:extLst>
          </p:cNvPr>
          <p:cNvSpPr/>
          <p:nvPr/>
        </p:nvSpPr>
        <p:spPr>
          <a:xfrm>
            <a:off x="5777326" y="2602200"/>
            <a:ext cx="434858" cy="439002"/>
          </a:xfrm>
          <a:prstGeom prst="mathMultiply">
            <a:avLst>
              <a:gd name="adj1" fmla="val 112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32F12CBC-657B-F8B0-C85B-9FA1F93E24BA}"/>
              </a:ext>
            </a:extLst>
          </p:cNvPr>
          <p:cNvSpPr txBox="1"/>
          <p:nvPr/>
        </p:nvSpPr>
        <p:spPr>
          <a:xfrm>
            <a:off x="5685375" y="2897796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local</a:t>
            </a:r>
          </a:p>
        </p:txBody>
      </p:sp>
      <p:cxnSp>
        <p:nvCxnSpPr>
          <p:cNvPr id="72" name="Conector recto de flecha 15">
            <a:extLst>
              <a:ext uri="{FF2B5EF4-FFF2-40B4-BE49-F238E27FC236}">
                <a16:creationId xmlns:a16="http://schemas.microsoft.com/office/drawing/2014/main" id="{E53A8586-73AA-F2CA-CA19-5D45C43C4408}"/>
              </a:ext>
            </a:extLst>
          </p:cNvPr>
          <p:cNvCxnSpPr>
            <a:cxnSpLocks/>
          </p:cNvCxnSpPr>
          <p:nvPr/>
        </p:nvCxnSpPr>
        <p:spPr>
          <a:xfrm>
            <a:off x="5799410" y="3530584"/>
            <a:ext cx="0" cy="2197240"/>
          </a:xfrm>
          <a:prstGeom prst="straightConnector1">
            <a:avLst/>
          </a:prstGeom>
          <a:ln w="31750">
            <a:solidFill>
              <a:srgbClr val="FF0000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15">
            <a:extLst>
              <a:ext uri="{FF2B5EF4-FFF2-40B4-BE49-F238E27FC236}">
                <a16:creationId xmlns:a16="http://schemas.microsoft.com/office/drawing/2014/main" id="{7C2C18CB-B22B-F946-7E76-A87FA8B22884}"/>
              </a:ext>
            </a:extLst>
          </p:cNvPr>
          <p:cNvCxnSpPr>
            <a:cxnSpLocks/>
          </p:cNvCxnSpPr>
          <p:nvPr/>
        </p:nvCxnSpPr>
        <p:spPr>
          <a:xfrm flipH="1">
            <a:off x="5793117" y="4409114"/>
            <a:ext cx="1192528" cy="0"/>
          </a:xfrm>
          <a:prstGeom prst="straightConnector1">
            <a:avLst/>
          </a:prstGeom>
          <a:ln w="31750">
            <a:solidFill>
              <a:srgbClr val="FF0000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igno de multiplicación 73">
            <a:extLst>
              <a:ext uri="{FF2B5EF4-FFF2-40B4-BE49-F238E27FC236}">
                <a16:creationId xmlns:a16="http://schemas.microsoft.com/office/drawing/2014/main" id="{A89E26C9-8738-A88B-E7DD-E72FF09823C9}"/>
              </a:ext>
            </a:extLst>
          </p:cNvPr>
          <p:cNvSpPr/>
          <p:nvPr/>
        </p:nvSpPr>
        <p:spPr>
          <a:xfrm>
            <a:off x="5865308" y="4198831"/>
            <a:ext cx="434858" cy="439002"/>
          </a:xfrm>
          <a:prstGeom prst="mathMultiply">
            <a:avLst>
              <a:gd name="adj1" fmla="val 112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95552828-5C72-BCE0-96FD-2B20A9D6A693}"/>
              </a:ext>
            </a:extLst>
          </p:cNvPr>
          <p:cNvSpPr txBox="1"/>
          <p:nvPr/>
        </p:nvSpPr>
        <p:spPr>
          <a:xfrm>
            <a:off x="5768385" y="4467640"/>
            <a:ext cx="618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local</a:t>
            </a:r>
          </a:p>
        </p:txBody>
      </p:sp>
      <p:cxnSp>
        <p:nvCxnSpPr>
          <p:cNvPr id="88" name="Conector: angular 87">
            <a:extLst>
              <a:ext uri="{FF2B5EF4-FFF2-40B4-BE49-F238E27FC236}">
                <a16:creationId xmlns:a16="http://schemas.microsoft.com/office/drawing/2014/main" id="{E165D895-3C5C-7FD5-6B8B-CB3D5C41C550}"/>
              </a:ext>
            </a:extLst>
          </p:cNvPr>
          <p:cNvCxnSpPr>
            <a:cxnSpLocks/>
            <a:stCxn id="5" idx="0"/>
            <a:endCxn id="7" idx="0"/>
          </p:cNvCxnSpPr>
          <p:nvPr/>
        </p:nvCxnSpPr>
        <p:spPr>
          <a:xfrm rot="5400000" flipH="1" flipV="1">
            <a:off x="5162606" y="-2044790"/>
            <a:ext cx="12700" cy="4761271"/>
          </a:xfrm>
          <a:prstGeom prst="bentConnector3">
            <a:avLst>
              <a:gd name="adj1" fmla="val 6825000"/>
            </a:avLst>
          </a:prstGeom>
          <a:ln w="31750">
            <a:solidFill>
              <a:srgbClr val="C00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Signo de multiplicación 91">
            <a:extLst>
              <a:ext uri="{FF2B5EF4-FFF2-40B4-BE49-F238E27FC236}">
                <a16:creationId xmlns:a16="http://schemas.microsoft.com/office/drawing/2014/main" id="{5AC16C7E-9BCE-FDC0-A481-9A14DA81C5EF}"/>
              </a:ext>
            </a:extLst>
          </p:cNvPr>
          <p:cNvSpPr/>
          <p:nvPr/>
        </p:nvSpPr>
        <p:spPr>
          <a:xfrm>
            <a:off x="5207297" y="-730174"/>
            <a:ext cx="434858" cy="439002"/>
          </a:xfrm>
          <a:prstGeom prst="mathMultiply">
            <a:avLst>
              <a:gd name="adj1" fmla="val 112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Conector: angular 102">
            <a:extLst>
              <a:ext uri="{FF2B5EF4-FFF2-40B4-BE49-F238E27FC236}">
                <a16:creationId xmlns:a16="http://schemas.microsoft.com/office/drawing/2014/main" id="{52EB7DBD-EEA9-9D09-C616-8A9C50352524}"/>
              </a:ext>
            </a:extLst>
          </p:cNvPr>
          <p:cNvCxnSpPr>
            <a:cxnSpLocks/>
          </p:cNvCxnSpPr>
          <p:nvPr/>
        </p:nvCxnSpPr>
        <p:spPr>
          <a:xfrm rot="10800000">
            <a:off x="3347729" y="-219734"/>
            <a:ext cx="3891275" cy="543119"/>
          </a:xfrm>
          <a:prstGeom prst="bentConnector3">
            <a:avLst>
              <a:gd name="adj1" fmla="val 310"/>
            </a:avLst>
          </a:prstGeom>
          <a:ln w="31750">
            <a:solidFill>
              <a:schemeClr val="accent6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5">
            <a:extLst>
              <a:ext uri="{FF2B5EF4-FFF2-40B4-BE49-F238E27FC236}">
                <a16:creationId xmlns:a16="http://schemas.microsoft.com/office/drawing/2014/main" id="{AC29972A-51E6-4CDF-1C18-A622C09005E7}"/>
              </a:ext>
            </a:extLst>
          </p:cNvPr>
          <p:cNvCxnSpPr>
            <a:cxnSpLocks/>
          </p:cNvCxnSpPr>
          <p:nvPr/>
        </p:nvCxnSpPr>
        <p:spPr>
          <a:xfrm flipV="1">
            <a:off x="3353965" y="-219735"/>
            <a:ext cx="0" cy="962685"/>
          </a:xfrm>
          <a:prstGeom prst="straightConnector1">
            <a:avLst/>
          </a:prstGeom>
          <a:ln w="31750">
            <a:solidFill>
              <a:schemeClr val="accent6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BFCF7B6-E522-B175-19BD-3699CF0ACFC4}"/>
              </a:ext>
            </a:extLst>
          </p:cNvPr>
          <p:cNvSpPr txBox="1"/>
          <p:nvPr/>
        </p:nvSpPr>
        <p:spPr>
          <a:xfrm>
            <a:off x="4840018" y="-21180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global</a:t>
            </a:r>
          </a:p>
        </p:txBody>
      </p:sp>
      <p:cxnSp>
        <p:nvCxnSpPr>
          <p:cNvPr id="48" name="Conector recto de flecha 15">
            <a:extLst>
              <a:ext uri="{FF2B5EF4-FFF2-40B4-BE49-F238E27FC236}">
                <a16:creationId xmlns:a16="http://schemas.microsoft.com/office/drawing/2014/main" id="{39AC199D-07A2-82DE-59E8-3DF9671C60E7}"/>
              </a:ext>
            </a:extLst>
          </p:cNvPr>
          <p:cNvCxnSpPr>
            <a:cxnSpLocks/>
          </p:cNvCxnSpPr>
          <p:nvPr/>
        </p:nvCxnSpPr>
        <p:spPr>
          <a:xfrm flipV="1">
            <a:off x="9238193" y="2821700"/>
            <a:ext cx="0" cy="2989098"/>
          </a:xfrm>
          <a:prstGeom prst="straightConnector1">
            <a:avLst/>
          </a:prstGeom>
          <a:ln w="31750">
            <a:solidFill>
              <a:schemeClr val="accent6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15">
            <a:extLst>
              <a:ext uri="{FF2B5EF4-FFF2-40B4-BE49-F238E27FC236}">
                <a16:creationId xmlns:a16="http://schemas.microsoft.com/office/drawing/2014/main" id="{DCB47CBF-80ED-A273-5C21-988C8A0E9421}"/>
              </a:ext>
            </a:extLst>
          </p:cNvPr>
          <p:cNvCxnSpPr>
            <a:cxnSpLocks/>
          </p:cNvCxnSpPr>
          <p:nvPr/>
        </p:nvCxnSpPr>
        <p:spPr>
          <a:xfrm flipH="1">
            <a:off x="7461366" y="2821700"/>
            <a:ext cx="1776827" cy="0"/>
          </a:xfrm>
          <a:prstGeom prst="straightConnector1">
            <a:avLst/>
          </a:prstGeom>
          <a:ln w="31750">
            <a:solidFill>
              <a:schemeClr val="accent6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15">
            <a:extLst>
              <a:ext uri="{FF2B5EF4-FFF2-40B4-BE49-F238E27FC236}">
                <a16:creationId xmlns:a16="http://schemas.microsoft.com/office/drawing/2014/main" id="{206814E3-9FF4-E74D-2ED7-D861A36CFB76}"/>
              </a:ext>
            </a:extLst>
          </p:cNvPr>
          <p:cNvCxnSpPr>
            <a:cxnSpLocks/>
          </p:cNvCxnSpPr>
          <p:nvPr/>
        </p:nvCxnSpPr>
        <p:spPr>
          <a:xfrm flipV="1">
            <a:off x="9514418" y="1053461"/>
            <a:ext cx="0" cy="2989098"/>
          </a:xfrm>
          <a:prstGeom prst="straightConnector1">
            <a:avLst/>
          </a:prstGeom>
          <a:ln w="31750">
            <a:solidFill>
              <a:schemeClr val="accent6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15">
            <a:extLst>
              <a:ext uri="{FF2B5EF4-FFF2-40B4-BE49-F238E27FC236}">
                <a16:creationId xmlns:a16="http://schemas.microsoft.com/office/drawing/2014/main" id="{20B471CC-4AEB-4A0B-E6A8-AEAACE482589}"/>
              </a:ext>
            </a:extLst>
          </p:cNvPr>
          <p:cNvCxnSpPr>
            <a:cxnSpLocks/>
          </p:cNvCxnSpPr>
          <p:nvPr/>
        </p:nvCxnSpPr>
        <p:spPr>
          <a:xfrm flipH="1">
            <a:off x="7089891" y="1053461"/>
            <a:ext cx="2424527" cy="0"/>
          </a:xfrm>
          <a:prstGeom prst="straightConnector1">
            <a:avLst/>
          </a:prstGeom>
          <a:ln w="31750">
            <a:solidFill>
              <a:schemeClr val="accent6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161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140</Words>
  <Application>Microsoft Office PowerPoint</Application>
  <PresentationFormat>Panorámica</PresentationFormat>
  <Paragraphs>78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Ángel</dc:creator>
  <cp:lastModifiedBy>Miguel Ángel</cp:lastModifiedBy>
  <cp:revision>5</cp:revision>
  <dcterms:created xsi:type="dcterms:W3CDTF">2022-07-01T07:41:36Z</dcterms:created>
  <dcterms:modified xsi:type="dcterms:W3CDTF">2022-07-02T10:26:46Z</dcterms:modified>
</cp:coreProperties>
</file>