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1919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3279D-1EC4-4714-B8C5-6691D7FAE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E9FD05-EAE3-4F45-9176-95EAEF4FE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7D6FF8-B465-4954-AFFD-CD444F1A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C0B1-74E6-4D18-8C38-A9DEB531686E}" type="datetimeFigureOut">
              <a:rPr lang="es-ES" smtClean="0"/>
              <a:t>25/02/2020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072BB2-62EB-4072-AE6D-FCDC1929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1969D1-6387-4936-A177-56169B98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FF40-F3DA-42CD-BD99-99FBB2010B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91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17D20-D5DD-43FF-8E7C-B915956B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F2A931-DAF1-4816-95CE-443359FFA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237C6A-349B-4A83-9362-A0F6C795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C0B1-74E6-4D18-8C38-A9DEB531686E}" type="datetimeFigureOut">
              <a:rPr lang="es-ES" smtClean="0"/>
              <a:t>25/02/2020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2F1114-5A46-4175-9E66-F5D201A3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C18AC7-761E-4896-8291-F50F9583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FF40-F3DA-42CD-BD99-99FBB2010B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10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966823-8235-4B83-84A7-B40EBA16B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933A5F-A8FF-4FFB-9809-D0E89D2F0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A6F01-C129-4FD9-AD08-9E22A8E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C0B1-74E6-4D18-8C38-A9DEB531686E}" type="datetimeFigureOut">
              <a:rPr lang="es-ES" smtClean="0"/>
              <a:t>25/02/2020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764A5C-FC5F-4A82-ACC6-57988BCA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B838BA-C569-4B95-9721-2F96A4F0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FF40-F3DA-42CD-BD99-99FBB2010B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95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178A7-1685-4A94-9F9D-39DFF3D5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16DDB3-B4B0-47D9-903F-A8322DE8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204553-3A73-4288-906E-84473652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C0B1-74E6-4D18-8C38-A9DEB531686E}" type="datetimeFigureOut">
              <a:rPr lang="es-ES" smtClean="0"/>
              <a:t>25/02/2020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420553-ACBA-4F42-AB38-25812751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D226BE-B776-4DC3-BF00-3FAC3D81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FF40-F3DA-42CD-BD99-99FBB2010B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63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A094C-DDDA-4932-B809-9D7EFA19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0B5345-5DD4-481B-A961-C09BFB25E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DF4DF4-5E0A-4640-AAF0-45048E0E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C0B1-74E6-4D18-8C38-A9DEB531686E}" type="datetimeFigureOut">
              <a:rPr lang="es-ES" smtClean="0"/>
              <a:t>25/02/2020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2ABF48-95C4-4F78-825D-A298A50B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90F82B-FBE0-4BAE-8E17-D326C19F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FF40-F3DA-42CD-BD99-99FBB2010B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82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61BBF-1CB6-4596-8F90-E9367B7A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64306D-D597-4EC8-B40B-B441FAF64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227A39-7A69-4984-951F-BE9C75378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42C374-C4AB-474B-A844-952C25BA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C0B1-74E6-4D18-8C38-A9DEB531686E}" type="datetimeFigureOut">
              <a:rPr lang="es-ES" smtClean="0"/>
              <a:t>25/02/2020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DDB211-68A0-4A36-9D25-82107CB4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08A1A7-BF89-46E7-B919-553E6C2F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FF40-F3DA-42CD-BD99-99FBB2010B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16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FEEA7-ED6A-46F9-8B0A-3D0C652A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F95CE2-2659-4B26-9401-69B0477CF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256F57-9156-42D4-A4A2-F412B86E8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D438F8-B204-4882-A329-821094307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28158B-15A1-4CB3-B7B0-32C98419D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7DC1DE-F149-43F7-BC9D-A61C3EC6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C0B1-74E6-4D18-8C38-A9DEB531686E}" type="datetimeFigureOut">
              <a:rPr lang="es-ES" smtClean="0"/>
              <a:t>25/02/2020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0B7331-776D-4A96-A081-0D542653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23843D-F567-4701-BC36-B801882D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FF40-F3DA-42CD-BD99-99FBB2010B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25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ECC59-D42D-47E8-8AD5-730AF167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C8278C-D9B6-4DDF-AA5E-5C18E7A1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C0B1-74E6-4D18-8C38-A9DEB531686E}" type="datetimeFigureOut">
              <a:rPr lang="es-ES" smtClean="0"/>
              <a:t>25/02/2020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ACD081-085D-455D-ACD5-50A8F834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F489BA-A985-4CD6-B20B-27651082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FF40-F3DA-42CD-BD99-99FBB2010B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19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F3BF93-C67C-4DB3-A8B9-FA9E6EDB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C0B1-74E6-4D18-8C38-A9DEB531686E}" type="datetimeFigureOut">
              <a:rPr lang="es-ES" smtClean="0"/>
              <a:t>25/02/2020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4E0276-EA47-4AE9-936E-578EC6CD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F0477B-BEC6-4174-95BA-1638AAD4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FF40-F3DA-42CD-BD99-99FBB2010B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0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3B626-1E41-47E5-8D66-81E7B45F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440B2A-EBF3-4000-B0D4-9544E3DC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44550F-9BB8-4D77-9ACE-BD1AB338F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97D0CA-9257-4544-8484-AF6FDCF2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C0B1-74E6-4D18-8C38-A9DEB531686E}" type="datetimeFigureOut">
              <a:rPr lang="es-ES" smtClean="0"/>
              <a:t>25/02/2020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006E22-2021-4410-9041-D060CBB9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C4431B-34D0-453C-91F7-B67D433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FF40-F3DA-42CD-BD99-99FBB2010B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54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EF0DA-52CC-4133-BFD7-2CA54C9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E69BA1-4BCF-4808-BFBD-3035B4686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1B2DA4-1B09-4609-A422-951477C37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E75976-18EE-4533-AD8F-1C27C16E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C0B1-74E6-4D18-8C38-A9DEB531686E}" type="datetimeFigureOut">
              <a:rPr lang="es-ES" smtClean="0"/>
              <a:t>25/02/2020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A083AC-25D3-4368-8772-6C338027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E5DECA-0F88-4D56-A9B1-1F5FF538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FF40-F3DA-42CD-BD99-99FBB2010B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6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8D15B5-C8AB-448F-BB8F-1A4C5DF2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47F151-AC59-4D58-8811-00A846DC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75E47A-A7B6-4B7B-8D91-74CBD1FA9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C0B1-74E6-4D18-8C38-A9DEB531686E}" type="datetimeFigureOut">
              <a:rPr lang="es-ES" smtClean="0"/>
              <a:t>25/02/2020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AA77B7-6C89-4ECE-85EB-DB0A5A147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C303D5-9CF8-4A1B-8ACC-8F5C16EC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DFF40-F3DA-42CD-BD99-99FBB2010B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5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9BBDB3-7587-4480-AB01-63E271680A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2" r="23971"/>
          <a:stretch/>
        </p:blipFill>
        <p:spPr>
          <a:xfrm>
            <a:off x="1" y="0"/>
            <a:ext cx="6897188" cy="6338752"/>
          </a:xfrm>
          <a:prstGeom prst="rect">
            <a:avLst/>
          </a:prstGeom>
        </p:spPr>
      </p:pic>
      <p:pic>
        <p:nvPicPr>
          <p:cNvPr id="7" name="Imagen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55393792-F661-4C49-94D2-330B73BAB1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60" r="90635" b="22307"/>
          <a:stretch/>
        </p:blipFill>
        <p:spPr>
          <a:xfrm>
            <a:off x="6519817" y="0"/>
            <a:ext cx="4148183" cy="633875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CCE433A-BCF4-47E5-B65F-A67E0FE4A908}"/>
              </a:ext>
            </a:extLst>
          </p:cNvPr>
          <p:cNvSpPr txBox="1"/>
          <p:nvPr/>
        </p:nvSpPr>
        <p:spPr>
          <a:xfrm>
            <a:off x="7130174" y="5021943"/>
            <a:ext cx="2927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SOLUTION EXPLORER (VS)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650D203-1030-4E17-89DA-93CA8B5F4F6C}"/>
              </a:ext>
            </a:extLst>
          </p:cNvPr>
          <p:cNvSpPr/>
          <p:nvPr/>
        </p:nvSpPr>
        <p:spPr>
          <a:xfrm>
            <a:off x="2320147" y="3093578"/>
            <a:ext cx="1286177" cy="16786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42F682-25A6-43CD-8C8B-D287A635364F}"/>
              </a:ext>
            </a:extLst>
          </p:cNvPr>
          <p:cNvSpPr txBox="1"/>
          <p:nvPr/>
        </p:nvSpPr>
        <p:spPr>
          <a:xfrm>
            <a:off x="2553133" y="3704076"/>
            <a:ext cx="2973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FILE EXPLORER (Windows)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A89A8E4-A2FB-4611-92A4-A91A62039A69}"/>
              </a:ext>
            </a:extLst>
          </p:cNvPr>
          <p:cNvCxnSpPr>
            <a:cxnSpLocks/>
          </p:cNvCxnSpPr>
          <p:nvPr/>
        </p:nvCxnSpPr>
        <p:spPr>
          <a:xfrm>
            <a:off x="1794617" y="1469510"/>
            <a:ext cx="2076628" cy="624210"/>
          </a:xfrm>
          <a:prstGeom prst="straightConnector1">
            <a:avLst/>
          </a:prstGeom>
          <a:ln w="38100" cap="rnd">
            <a:solidFill>
              <a:schemeClr val="tx1"/>
            </a:solidFill>
            <a:headEnd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74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AEFC99F-A690-466C-868B-83BB4060F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5"/>
          <a:stretch/>
        </p:blipFill>
        <p:spPr>
          <a:xfrm>
            <a:off x="914399" y="44376"/>
            <a:ext cx="7239001" cy="4878322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93ECBA3-0768-4A08-9528-320ACB372152}"/>
              </a:ext>
            </a:extLst>
          </p:cNvPr>
          <p:cNvCxnSpPr>
            <a:cxnSpLocks/>
          </p:cNvCxnSpPr>
          <p:nvPr/>
        </p:nvCxnSpPr>
        <p:spPr>
          <a:xfrm>
            <a:off x="2268311" y="1162439"/>
            <a:ext cx="1579789" cy="447286"/>
          </a:xfrm>
          <a:prstGeom prst="straightConnector1">
            <a:avLst/>
          </a:prstGeom>
          <a:ln w="38100" cap="rnd">
            <a:solidFill>
              <a:schemeClr val="tx1"/>
            </a:solidFill>
            <a:headEnd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2E6F3EB-13BE-4474-A431-FC64C3091400}"/>
              </a:ext>
            </a:extLst>
          </p:cNvPr>
          <p:cNvCxnSpPr>
            <a:cxnSpLocks/>
          </p:cNvCxnSpPr>
          <p:nvPr/>
        </p:nvCxnSpPr>
        <p:spPr>
          <a:xfrm>
            <a:off x="4610100" y="1402247"/>
            <a:ext cx="2057400" cy="283678"/>
          </a:xfrm>
          <a:prstGeom prst="straightConnector1">
            <a:avLst/>
          </a:prstGeom>
          <a:ln w="38100" cap="rnd">
            <a:solidFill>
              <a:schemeClr val="tx1"/>
            </a:solidFill>
            <a:headEnd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90AF8802-FCD3-4C52-8556-A61F55E8CB7F}"/>
              </a:ext>
            </a:extLst>
          </p:cNvPr>
          <p:cNvSpPr/>
          <p:nvPr/>
        </p:nvSpPr>
        <p:spPr>
          <a:xfrm>
            <a:off x="914399" y="1949327"/>
            <a:ext cx="250826" cy="13348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99323F1-9C21-4D81-AF76-44F14C92FBD8}"/>
              </a:ext>
            </a:extLst>
          </p:cNvPr>
          <p:cNvSpPr/>
          <p:nvPr/>
        </p:nvSpPr>
        <p:spPr>
          <a:xfrm>
            <a:off x="2627086" y="2226792"/>
            <a:ext cx="1049564" cy="1201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EF508D-F323-4179-A1CB-4323D5F80B91}"/>
              </a:ext>
            </a:extLst>
          </p:cNvPr>
          <p:cNvSpPr/>
          <p:nvPr/>
        </p:nvSpPr>
        <p:spPr>
          <a:xfrm>
            <a:off x="5340675" y="2494203"/>
            <a:ext cx="1049564" cy="1201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06D521A-B5E0-4B18-BCF5-0DAA2674F5D1}"/>
              </a:ext>
            </a:extLst>
          </p:cNvPr>
          <p:cNvSpPr txBox="1"/>
          <p:nvPr/>
        </p:nvSpPr>
        <p:spPr>
          <a:xfrm>
            <a:off x="4378607" y="2988717"/>
            <a:ext cx="2973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FILE EXPLORER (Windows)</a:t>
            </a:r>
          </a:p>
        </p:txBody>
      </p:sp>
    </p:spTree>
    <p:extLst>
      <p:ext uri="{BB962C8B-B14F-4D97-AF65-F5344CB8AC3E}">
        <p14:creationId xmlns:p14="http://schemas.microsoft.com/office/powerpoint/2010/main" val="65319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526AFCE9-F325-49FC-9E8A-E2507F930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74" r="78945" b="15764"/>
          <a:stretch/>
        </p:blipFill>
        <p:spPr>
          <a:xfrm>
            <a:off x="716588" y="457199"/>
            <a:ext cx="7246311" cy="580780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A2C976B-18BD-4B8A-A55F-4DB690BE3B34}"/>
              </a:ext>
            </a:extLst>
          </p:cNvPr>
          <p:cNvSpPr txBox="1"/>
          <p:nvPr/>
        </p:nvSpPr>
        <p:spPr>
          <a:xfrm>
            <a:off x="881774" y="5692503"/>
            <a:ext cx="2927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SOLUTION EXPLORER (VS)</a:t>
            </a:r>
          </a:p>
        </p:txBody>
      </p:sp>
    </p:spTree>
    <p:extLst>
      <p:ext uri="{BB962C8B-B14F-4D97-AF65-F5344CB8AC3E}">
        <p14:creationId xmlns:p14="http://schemas.microsoft.com/office/powerpoint/2010/main" val="206080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CB64AB90-BF48-4220-864D-B25FD0FC65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3" t="47456" r="75602" b="7174"/>
          <a:stretch/>
        </p:blipFill>
        <p:spPr>
          <a:xfrm>
            <a:off x="116494" y="811850"/>
            <a:ext cx="6897188" cy="6338752"/>
          </a:xfrm>
          <a:prstGeom prst="rect">
            <a:avLst/>
          </a:prstGeom>
        </p:spPr>
      </p:pic>
      <p:pic>
        <p:nvPicPr>
          <p:cNvPr id="3" name="Imagen 2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AC60A23A-6A0F-4CAA-96C8-7EC4309953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9" t="47675" r="66565" b="8222"/>
          <a:stretch/>
        </p:blipFill>
        <p:spPr>
          <a:xfrm>
            <a:off x="4505325" y="640556"/>
            <a:ext cx="8153400" cy="502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96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5</cp:revision>
  <dcterms:created xsi:type="dcterms:W3CDTF">2020-02-14T18:46:12Z</dcterms:created>
  <dcterms:modified xsi:type="dcterms:W3CDTF">2020-02-25T08:19:48Z</dcterms:modified>
</cp:coreProperties>
</file>