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26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554AB-D49D-4F83-A6E7-C46D76DAF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1D0001-3B1E-4F12-A33A-5F52AF4E9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B438F6-28B2-49D3-A527-F9C055B1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F20C-0B26-42F4-9B0C-322C12B7EBDC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18EA2A-7546-42FC-AC8B-549A1A39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C9C8A3-0FE9-4BAD-BEA4-4F475B707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CB9D-DE12-4D36-9757-1A3AD4F9CE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489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642BF-F5BE-4747-8B3E-1697B802C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9AE5FE-5F14-4E94-9F74-425DD513C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639F65-85B9-4A1E-907D-2F07E3DAE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F20C-0B26-42F4-9B0C-322C12B7EBDC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B50D50-A190-4CD9-BB43-6987C34D9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BE0948-647E-4AF8-90F9-3C19B66C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CB9D-DE12-4D36-9757-1A3AD4F9CE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402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85CEAF-E0AD-48C2-A9DF-68A2F11DA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A7057E-A825-4D71-9F87-F18D6FB81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9850EE-197B-44A3-989D-EF595ADC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F20C-0B26-42F4-9B0C-322C12B7EBDC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3BB695-6488-492D-AC4C-F7FB84CA4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48B1C0-E493-4CDE-9949-2CBAC5F5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CB9D-DE12-4D36-9757-1A3AD4F9CE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952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64F9A-EEE8-452D-925B-07A1A5B96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57BEA4-8F29-4302-8E62-06E8858CE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0A58D5-D973-4403-823B-6064F15C8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F20C-0B26-42F4-9B0C-322C12B7EBDC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7D2EEB-1CC5-482C-AD61-2CA05CD3F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6ABCBD-1613-4CFD-8214-0544986D2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CB9D-DE12-4D36-9757-1A3AD4F9CE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442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8153F-5B5B-44D1-9614-0B5CEE6E1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89187C-35D3-498C-A6B0-AD2CC36AC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C2684A-3BF3-4F36-B8F9-A2F37374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F20C-0B26-42F4-9B0C-322C12B7EBDC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170CBE-3C58-44E2-89C4-4D5D7B59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5F0F1D-9F72-427B-9533-27D48325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CB9D-DE12-4D36-9757-1A3AD4F9CE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73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7DF61-3CA5-4664-9F60-80D14F92E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8EAC68-2041-4822-B8A6-2D9D24D83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0DAE6D-7A4B-4B5E-B1B9-D198FE4B0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998FB9-93AA-4266-B64D-FFE1068B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F20C-0B26-42F4-9B0C-322C12B7EBDC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3A92B4-068E-4E88-A7AE-C0218307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E7BFA5-FFBA-4A9E-8F4D-D74E27C81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CB9D-DE12-4D36-9757-1A3AD4F9CE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872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2C85A-D6D3-4FA6-81B6-5F0EDEB5B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CC6997-D439-48AE-BFCB-6A5221348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CA9082-8B28-48D0-B2DC-E4DC467F0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354EFC-974C-4581-BDF6-1EE97952A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088AC14-031D-41D5-91C8-8E21EF018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E55FD0-204C-49FA-AEC2-04E18E576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F20C-0B26-42F4-9B0C-322C12B7EBDC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83E6DF5-413F-494C-9C60-9ACAFDB9B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531B33-E891-4454-B7AA-06307E5A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CB9D-DE12-4D36-9757-1A3AD4F9CE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616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D7DA9-FBF6-4B82-8DED-D62BA96A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C1CA96D-F085-4AD6-BAAD-09B73848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F20C-0B26-42F4-9B0C-322C12B7EBDC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CF807B-8CE6-4423-B1E8-764DE588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805DF92-B886-4318-9EF1-E96951CCB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CB9D-DE12-4D36-9757-1A3AD4F9CE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291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663477A-35F1-4DE5-ADE3-8A49F7E84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F20C-0B26-42F4-9B0C-322C12B7EBDC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3C201AA-043E-4B36-AB77-698C02C3E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7CF0BC-4B69-40B8-8BAD-0888E1D2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CB9D-DE12-4D36-9757-1A3AD4F9CE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243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3438A-547D-41DD-A9B5-4CBD9AF10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27BEB1-BAC3-4A10-B395-D3A66DE4D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239D7F-A7D9-4BBA-9A21-14A7624BD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FFE31F-65EA-4EDC-8042-3A1EEAFF4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F20C-0B26-42F4-9B0C-322C12B7EBDC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2CA402-9C85-440F-B466-4400F88E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66CD82-A13A-4878-9DF0-C6DB9F48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CB9D-DE12-4D36-9757-1A3AD4F9CE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928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103AC-821E-487A-A696-8B1335BA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AC1AD98-FFA2-47AE-BB6E-D4565F75C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1803B0-2D96-4A81-B798-0FE25D6DF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42DD5D-10C8-454A-A1EE-FBDF57CF0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F20C-0B26-42F4-9B0C-322C12B7EBDC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47A5C5-CCBD-4533-8239-65DA4272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95FF0C-241E-4F5A-9D2A-E6A28BD88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CB9D-DE12-4D36-9757-1A3AD4F9CE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047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3EA57CB-C8CE-4F0E-87D1-AC9453D24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3F7840-9C7C-4A4E-AD3B-9CD3C01D3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043227-600E-47EB-8008-1554BF492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EF20C-0B26-42F4-9B0C-322C12B7EBDC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BA825D-67F4-473D-B324-A62B72833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5FCA6F-09EA-4D1E-BCAF-B99317EA0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ACB9D-DE12-4D36-9757-1A3AD4F9CE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371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1A4E478-03A7-4658-BB5A-18626DB88E5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994" y="125173"/>
            <a:ext cx="1870006" cy="187000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E8D5EAA-310E-4BF0-B8C8-2C0C022C0919}"/>
              </a:ext>
            </a:extLst>
          </p:cNvPr>
          <p:cNvSpPr txBox="1"/>
          <p:nvPr/>
        </p:nvSpPr>
        <p:spPr>
          <a:xfrm>
            <a:off x="10417761" y="860121"/>
            <a:ext cx="901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USER1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0B26F12-D321-4073-B16E-7ABDC95B3AB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901" y="2399231"/>
            <a:ext cx="1870006" cy="187000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606CD74-9AD1-46ED-A036-85DF69B5DE55}"/>
              </a:ext>
            </a:extLst>
          </p:cNvPr>
          <p:cNvSpPr txBox="1"/>
          <p:nvPr/>
        </p:nvSpPr>
        <p:spPr>
          <a:xfrm>
            <a:off x="10453668" y="3134179"/>
            <a:ext cx="901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USER2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46659FC-7907-4339-971D-4B0CC10FEC7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579" y="4831684"/>
            <a:ext cx="1870006" cy="187000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1283665-CAD1-4CC2-99C6-68E5728B29AB}"/>
              </a:ext>
            </a:extLst>
          </p:cNvPr>
          <p:cNvSpPr txBox="1"/>
          <p:nvPr/>
        </p:nvSpPr>
        <p:spPr>
          <a:xfrm>
            <a:off x="10440346" y="5566632"/>
            <a:ext cx="901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USER3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94167411-1DF2-4F1F-878B-C2582606F7A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189" y="2674801"/>
            <a:ext cx="3016430" cy="1673568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DBAA0732-A110-451B-AC38-3430D35E54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54" y="80598"/>
            <a:ext cx="1751666" cy="1751666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B734EBDE-7AF2-4528-9F45-82990AF4444F}"/>
              </a:ext>
            </a:extLst>
          </p:cNvPr>
          <p:cNvSpPr/>
          <p:nvPr/>
        </p:nvSpPr>
        <p:spPr>
          <a:xfrm>
            <a:off x="627611" y="2029410"/>
            <a:ext cx="1751665" cy="73494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/>
              <a:t>AtenTTo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6546935-9E34-413A-B354-0B6E0CC1CFE4}"/>
              </a:ext>
            </a:extLst>
          </p:cNvPr>
          <p:cNvSpPr/>
          <p:nvPr/>
        </p:nvSpPr>
        <p:spPr>
          <a:xfrm>
            <a:off x="627611" y="3063073"/>
            <a:ext cx="1751665" cy="73494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/>
              <a:t>AtenTTo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44D0911-14D9-4908-B2B0-486E59DF82C6}"/>
              </a:ext>
            </a:extLst>
          </p:cNvPr>
          <p:cNvSpPr/>
          <p:nvPr/>
        </p:nvSpPr>
        <p:spPr>
          <a:xfrm>
            <a:off x="627610" y="4096736"/>
            <a:ext cx="1751665" cy="73494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/>
              <a:t>AtenTTo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0DA935B-9558-4349-8B36-C5D6C58FFF41}"/>
              </a:ext>
            </a:extLst>
          </p:cNvPr>
          <p:cNvCxnSpPr>
            <a:cxnSpLocks/>
          </p:cNvCxnSpPr>
          <p:nvPr/>
        </p:nvCxnSpPr>
        <p:spPr>
          <a:xfrm>
            <a:off x="2594851" y="2937357"/>
            <a:ext cx="2647012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EB848B77-606F-48A7-8A72-9F1989015B3B}"/>
              </a:ext>
            </a:extLst>
          </p:cNvPr>
          <p:cNvSpPr txBox="1"/>
          <p:nvPr/>
        </p:nvSpPr>
        <p:spPr>
          <a:xfrm>
            <a:off x="3401961" y="2568024"/>
            <a:ext cx="1358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002060"/>
                </a:solidFill>
              </a:rPr>
              <a:t>Web Page?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0A6A7D54-ED53-4C37-ACD5-1E869989B05C}"/>
              </a:ext>
            </a:extLst>
          </p:cNvPr>
          <p:cNvCxnSpPr>
            <a:cxnSpLocks/>
          </p:cNvCxnSpPr>
          <p:nvPr/>
        </p:nvCxnSpPr>
        <p:spPr>
          <a:xfrm flipV="1">
            <a:off x="2611733" y="3377563"/>
            <a:ext cx="2647012" cy="15848"/>
          </a:xfrm>
          <a:prstGeom prst="straightConnector1">
            <a:avLst/>
          </a:prstGeom>
          <a:ln w="38100">
            <a:solidFill>
              <a:srgbClr val="00206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0182AFEE-8593-4F37-BC39-6A57E968D752}"/>
              </a:ext>
            </a:extLst>
          </p:cNvPr>
          <p:cNvSpPr txBox="1"/>
          <p:nvPr/>
        </p:nvSpPr>
        <p:spPr>
          <a:xfrm>
            <a:off x="3418843" y="3016154"/>
            <a:ext cx="1260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002060"/>
                </a:solidFill>
              </a:rPr>
              <a:t>state.out?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27882D59-EDC6-4B93-851E-F78EE1991616}"/>
              </a:ext>
            </a:extLst>
          </p:cNvPr>
          <p:cNvCxnSpPr>
            <a:cxnSpLocks/>
          </p:cNvCxnSpPr>
          <p:nvPr/>
        </p:nvCxnSpPr>
        <p:spPr>
          <a:xfrm>
            <a:off x="2599395" y="3796377"/>
            <a:ext cx="2647012" cy="14002"/>
          </a:xfrm>
          <a:prstGeom prst="straightConnector1">
            <a:avLst/>
          </a:prstGeom>
          <a:ln w="38100">
            <a:solidFill>
              <a:srgbClr val="00206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D16DA7A-8DD4-42E7-A3E8-E6942ED88336}"/>
              </a:ext>
            </a:extLst>
          </p:cNvPr>
          <p:cNvSpPr txBox="1"/>
          <p:nvPr/>
        </p:nvSpPr>
        <p:spPr>
          <a:xfrm>
            <a:off x="3692208" y="3456772"/>
            <a:ext cx="66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002060"/>
                </a:solidFill>
              </a:rPr>
              <a:t>.plt?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FD3491E2-5B0F-470F-9DC9-33814FE38380}"/>
              </a:ext>
            </a:extLst>
          </p:cNvPr>
          <p:cNvSpPr txBox="1"/>
          <p:nvPr/>
        </p:nvSpPr>
        <p:spPr>
          <a:xfrm>
            <a:off x="2516743" y="2506469"/>
            <a:ext cx="29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s</a:t>
            </a:r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0C0B8053-2A67-48B7-BABE-5A113DA16A2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62" y="5235238"/>
            <a:ext cx="1542164" cy="1542164"/>
          </a:xfrm>
          <a:prstGeom prst="rect">
            <a:avLst/>
          </a:prstGeom>
        </p:spPr>
      </p:pic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0ABB347B-B8C3-4BEB-8482-EFF51371C736}"/>
              </a:ext>
            </a:extLst>
          </p:cNvPr>
          <p:cNvCxnSpPr>
            <a:cxnSpLocks/>
          </p:cNvCxnSpPr>
          <p:nvPr/>
        </p:nvCxnSpPr>
        <p:spPr>
          <a:xfrm flipV="1">
            <a:off x="2294123" y="806878"/>
            <a:ext cx="3488787" cy="947993"/>
          </a:xfrm>
          <a:prstGeom prst="straightConnector1">
            <a:avLst/>
          </a:prstGeom>
          <a:ln w="38100">
            <a:solidFill>
              <a:srgbClr val="00206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6F11EFDE-8308-4809-BC44-75020D7EE7FC}"/>
              </a:ext>
            </a:extLst>
          </p:cNvPr>
          <p:cNvSpPr txBox="1"/>
          <p:nvPr/>
        </p:nvSpPr>
        <p:spPr>
          <a:xfrm rot="20709289">
            <a:off x="3096195" y="899156"/>
            <a:ext cx="152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002060"/>
                </a:solidFill>
              </a:rPr>
              <a:t>Data - MQTT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C4C40B5A-88C2-45C0-B801-B3F6CD845511}"/>
              </a:ext>
            </a:extLst>
          </p:cNvPr>
          <p:cNvSpPr txBox="1"/>
          <p:nvPr/>
        </p:nvSpPr>
        <p:spPr>
          <a:xfrm>
            <a:off x="5785073" y="868378"/>
            <a:ext cx="29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s</a:t>
            </a:r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6531EA33-CB78-431D-A6E1-5F42DFEA0BBC}"/>
              </a:ext>
            </a:extLst>
          </p:cNvPr>
          <p:cNvCxnSpPr>
            <a:cxnSpLocks/>
          </p:cNvCxnSpPr>
          <p:nvPr/>
        </p:nvCxnSpPr>
        <p:spPr>
          <a:xfrm>
            <a:off x="7526785" y="1231322"/>
            <a:ext cx="2647012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>
            <a:extLst>
              <a:ext uri="{FF2B5EF4-FFF2-40B4-BE49-F238E27FC236}">
                <a16:creationId xmlns:a16="http://schemas.microsoft.com/office/drawing/2014/main" id="{1E42ECF7-7456-4699-BA08-DECD5D923FCF}"/>
              </a:ext>
            </a:extLst>
          </p:cNvPr>
          <p:cNvSpPr txBox="1"/>
          <p:nvPr/>
        </p:nvSpPr>
        <p:spPr>
          <a:xfrm>
            <a:off x="7937382" y="831212"/>
            <a:ext cx="1995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002060"/>
                </a:solidFill>
              </a:rPr>
              <a:t>Web Page - HTTP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AB834847-48D2-458C-AFCA-34FC32A901F1}"/>
              </a:ext>
            </a:extLst>
          </p:cNvPr>
          <p:cNvSpPr txBox="1"/>
          <p:nvPr/>
        </p:nvSpPr>
        <p:spPr>
          <a:xfrm>
            <a:off x="7448677" y="800434"/>
            <a:ext cx="29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s</a:t>
            </a:r>
          </a:p>
        </p:txBody>
      </p: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C37C9AF2-F840-4587-B28F-4B1509D14DFE}"/>
              </a:ext>
            </a:extLst>
          </p:cNvPr>
          <p:cNvCxnSpPr>
            <a:cxnSpLocks/>
          </p:cNvCxnSpPr>
          <p:nvPr/>
        </p:nvCxnSpPr>
        <p:spPr>
          <a:xfrm>
            <a:off x="7517807" y="730586"/>
            <a:ext cx="2647012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E1222A78-1A4E-4C1C-ACA0-9FAD270D27B0}"/>
              </a:ext>
            </a:extLst>
          </p:cNvPr>
          <p:cNvSpPr txBox="1"/>
          <p:nvPr/>
        </p:nvSpPr>
        <p:spPr>
          <a:xfrm>
            <a:off x="8027345" y="330476"/>
            <a:ext cx="152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002060"/>
                </a:solidFill>
              </a:rPr>
              <a:t>Data - MQTT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7DADC4D2-E862-47EF-9C5B-9B0B260DA56C}"/>
              </a:ext>
            </a:extLst>
          </p:cNvPr>
          <p:cNvSpPr txBox="1"/>
          <p:nvPr/>
        </p:nvSpPr>
        <p:spPr>
          <a:xfrm>
            <a:off x="7439699" y="299698"/>
            <a:ext cx="29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s</a:t>
            </a:r>
          </a:p>
        </p:txBody>
      </p: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3D05448E-FA5F-4AD8-BEC4-431004AE724F}"/>
              </a:ext>
            </a:extLst>
          </p:cNvPr>
          <p:cNvCxnSpPr>
            <a:cxnSpLocks/>
          </p:cNvCxnSpPr>
          <p:nvPr/>
        </p:nvCxnSpPr>
        <p:spPr>
          <a:xfrm>
            <a:off x="6703274" y="2919423"/>
            <a:ext cx="3520496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0FF92592-DD09-40B6-9BFC-ED3AE6D5998F}"/>
              </a:ext>
            </a:extLst>
          </p:cNvPr>
          <p:cNvSpPr txBox="1"/>
          <p:nvPr/>
        </p:nvSpPr>
        <p:spPr>
          <a:xfrm>
            <a:off x="7479119" y="2519313"/>
            <a:ext cx="1240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002060"/>
                </a:solidFill>
              </a:rPr>
              <a:t>Web Page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9673DA55-679D-4B2F-A092-C51CB0E8B385}"/>
              </a:ext>
            </a:extLst>
          </p:cNvPr>
          <p:cNvSpPr txBox="1"/>
          <p:nvPr/>
        </p:nvSpPr>
        <p:spPr>
          <a:xfrm>
            <a:off x="6625166" y="2488535"/>
            <a:ext cx="29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s</a:t>
            </a:r>
          </a:p>
        </p:txBody>
      </p: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84AB4DB8-702C-46DE-9AC2-7556E50892B1}"/>
              </a:ext>
            </a:extLst>
          </p:cNvPr>
          <p:cNvCxnSpPr>
            <a:cxnSpLocks/>
          </p:cNvCxnSpPr>
          <p:nvPr/>
        </p:nvCxnSpPr>
        <p:spPr>
          <a:xfrm>
            <a:off x="6703274" y="3387202"/>
            <a:ext cx="3520496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>
            <a:extLst>
              <a:ext uri="{FF2B5EF4-FFF2-40B4-BE49-F238E27FC236}">
                <a16:creationId xmlns:a16="http://schemas.microsoft.com/office/drawing/2014/main" id="{BFAA467D-7B08-402C-941D-8A92FBE5BE74}"/>
              </a:ext>
            </a:extLst>
          </p:cNvPr>
          <p:cNvSpPr txBox="1"/>
          <p:nvPr/>
        </p:nvSpPr>
        <p:spPr>
          <a:xfrm>
            <a:off x="7479119" y="2987092"/>
            <a:ext cx="1099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002060"/>
                </a:solidFill>
              </a:rPr>
              <a:t>Facilities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DC339153-9C93-479F-ACDC-78AB6DA392D1}"/>
              </a:ext>
            </a:extLst>
          </p:cNvPr>
          <p:cNvSpPr txBox="1"/>
          <p:nvPr/>
        </p:nvSpPr>
        <p:spPr>
          <a:xfrm>
            <a:off x="6625166" y="2956314"/>
            <a:ext cx="29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s</a:t>
            </a:r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4164EC1D-F6E8-48ED-A645-BBF187AF4598}"/>
              </a:ext>
            </a:extLst>
          </p:cNvPr>
          <p:cNvCxnSpPr>
            <a:cxnSpLocks/>
          </p:cNvCxnSpPr>
          <p:nvPr/>
        </p:nvCxnSpPr>
        <p:spPr>
          <a:xfrm>
            <a:off x="6958966" y="3837067"/>
            <a:ext cx="3306536" cy="1"/>
          </a:xfrm>
          <a:prstGeom prst="straightConnector1">
            <a:avLst/>
          </a:prstGeom>
          <a:ln w="38100">
            <a:solidFill>
              <a:srgbClr val="00206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>
            <a:extLst>
              <a:ext uri="{FF2B5EF4-FFF2-40B4-BE49-F238E27FC236}">
                <a16:creationId xmlns:a16="http://schemas.microsoft.com/office/drawing/2014/main" id="{911C5526-2121-4DA2-B4D8-00EF53AE6681}"/>
              </a:ext>
            </a:extLst>
          </p:cNvPr>
          <p:cNvSpPr txBox="1"/>
          <p:nvPr/>
        </p:nvSpPr>
        <p:spPr>
          <a:xfrm>
            <a:off x="7513770" y="3436957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002060"/>
                </a:solidFill>
              </a:rPr>
              <a:t>emails</a:t>
            </a: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FB692DED-AF69-4218-9800-A007D408B049}"/>
              </a:ext>
            </a:extLst>
          </p:cNvPr>
          <p:cNvSpPr txBox="1"/>
          <p:nvPr/>
        </p:nvSpPr>
        <p:spPr>
          <a:xfrm>
            <a:off x="6666898" y="3406180"/>
            <a:ext cx="29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s</a:t>
            </a:r>
          </a:p>
        </p:txBody>
      </p: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F5D00197-9806-470C-961D-05650859BD99}"/>
              </a:ext>
            </a:extLst>
          </p:cNvPr>
          <p:cNvCxnSpPr>
            <a:cxnSpLocks/>
          </p:cNvCxnSpPr>
          <p:nvPr/>
        </p:nvCxnSpPr>
        <p:spPr>
          <a:xfrm flipV="1">
            <a:off x="2502288" y="1260231"/>
            <a:ext cx="3280622" cy="916268"/>
          </a:xfrm>
          <a:prstGeom prst="straightConnector1">
            <a:avLst/>
          </a:prstGeom>
          <a:ln w="38100">
            <a:solidFill>
              <a:srgbClr val="00206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35FC4D5C-3F1A-46CC-A350-66F5E555761D}"/>
              </a:ext>
            </a:extLst>
          </p:cNvPr>
          <p:cNvSpPr txBox="1"/>
          <p:nvPr/>
        </p:nvSpPr>
        <p:spPr>
          <a:xfrm rot="20709289">
            <a:off x="3108210" y="1360156"/>
            <a:ext cx="1894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err="1">
                <a:solidFill>
                  <a:srgbClr val="002060"/>
                </a:solidFill>
              </a:rPr>
              <a:t>Request</a:t>
            </a:r>
            <a:r>
              <a:rPr lang="es-ES" sz="2000" b="1" dirty="0">
                <a:solidFill>
                  <a:srgbClr val="002060"/>
                </a:solidFill>
              </a:rPr>
              <a:t> - MQTT</a:t>
            </a:r>
          </a:p>
        </p:txBody>
      </p: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9D49576D-2D03-472F-A862-B4DF7A192FF7}"/>
              </a:ext>
            </a:extLst>
          </p:cNvPr>
          <p:cNvCxnSpPr>
            <a:cxnSpLocks/>
          </p:cNvCxnSpPr>
          <p:nvPr/>
        </p:nvCxnSpPr>
        <p:spPr>
          <a:xfrm>
            <a:off x="8487164" y="5806739"/>
            <a:ext cx="1736606" cy="896"/>
          </a:xfrm>
          <a:prstGeom prst="straightConnector1">
            <a:avLst/>
          </a:prstGeom>
          <a:ln w="38100">
            <a:solidFill>
              <a:srgbClr val="00206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3F13D0EB-7F87-4CFD-BB42-C07411E64FFD}"/>
              </a:ext>
            </a:extLst>
          </p:cNvPr>
          <p:cNvSpPr txBox="1"/>
          <p:nvPr/>
        </p:nvSpPr>
        <p:spPr>
          <a:xfrm>
            <a:off x="8778308" y="5406629"/>
            <a:ext cx="114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002060"/>
                </a:solidFill>
              </a:rPr>
              <a:t>state.out</a:t>
            </a:r>
          </a:p>
        </p:txBody>
      </p: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471864A6-C98F-427F-AC40-F2977B5DF4DC}"/>
              </a:ext>
            </a:extLst>
          </p:cNvPr>
          <p:cNvCxnSpPr>
            <a:cxnSpLocks/>
          </p:cNvCxnSpPr>
          <p:nvPr/>
        </p:nvCxnSpPr>
        <p:spPr>
          <a:xfrm flipV="1">
            <a:off x="8474826" y="6206849"/>
            <a:ext cx="1748944" cy="2856"/>
          </a:xfrm>
          <a:prstGeom prst="straightConnector1">
            <a:avLst/>
          </a:prstGeom>
          <a:ln w="38100">
            <a:solidFill>
              <a:srgbClr val="00206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14013680-F79C-4148-84EA-21FFBA970AA0}"/>
              </a:ext>
            </a:extLst>
          </p:cNvPr>
          <p:cNvSpPr txBox="1"/>
          <p:nvPr/>
        </p:nvSpPr>
        <p:spPr>
          <a:xfrm>
            <a:off x="9014474" y="5826733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002060"/>
                </a:solidFill>
              </a:rPr>
              <a:t>.plt</a:t>
            </a: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48323E91-86C2-468E-BD40-0C1B66F67148}"/>
              </a:ext>
            </a:extLst>
          </p:cNvPr>
          <p:cNvSpPr txBox="1"/>
          <p:nvPr/>
        </p:nvSpPr>
        <p:spPr>
          <a:xfrm>
            <a:off x="8365924" y="5745184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s</a:t>
            </a:r>
            <a:endParaRPr lang="es-ES" sz="2000" b="1" dirty="0"/>
          </a:p>
        </p:txBody>
      </p: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C5102193-5E3C-4A29-9D8E-12C2E3528FB5}"/>
              </a:ext>
            </a:extLst>
          </p:cNvPr>
          <p:cNvCxnSpPr>
            <a:cxnSpLocks/>
          </p:cNvCxnSpPr>
          <p:nvPr/>
        </p:nvCxnSpPr>
        <p:spPr>
          <a:xfrm>
            <a:off x="6325248" y="4381476"/>
            <a:ext cx="590723" cy="930390"/>
          </a:xfrm>
          <a:prstGeom prst="straightConnector1">
            <a:avLst/>
          </a:prstGeom>
          <a:ln w="38100">
            <a:solidFill>
              <a:srgbClr val="00206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5D219CEA-9B16-4CC4-B4D0-2FDC9555C6EA}"/>
              </a:ext>
            </a:extLst>
          </p:cNvPr>
          <p:cNvSpPr txBox="1"/>
          <p:nvPr/>
        </p:nvSpPr>
        <p:spPr>
          <a:xfrm rot="3449975">
            <a:off x="6280966" y="4541523"/>
            <a:ext cx="114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002060"/>
                </a:solidFill>
              </a:rPr>
              <a:t>state.out</a:t>
            </a:r>
          </a:p>
        </p:txBody>
      </p: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2E26E13C-B3AF-4886-A5D2-D317D2710E90}"/>
              </a:ext>
            </a:extLst>
          </p:cNvPr>
          <p:cNvCxnSpPr>
            <a:cxnSpLocks/>
          </p:cNvCxnSpPr>
          <p:nvPr/>
        </p:nvCxnSpPr>
        <p:spPr>
          <a:xfrm>
            <a:off x="5773992" y="4294958"/>
            <a:ext cx="1141979" cy="1802880"/>
          </a:xfrm>
          <a:prstGeom prst="straightConnector1">
            <a:avLst/>
          </a:prstGeom>
          <a:ln w="38100">
            <a:solidFill>
              <a:srgbClr val="00206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F1007B74-6A4E-4D0E-92D7-7C6014E62F6A}"/>
              </a:ext>
            </a:extLst>
          </p:cNvPr>
          <p:cNvSpPr txBox="1"/>
          <p:nvPr/>
        </p:nvSpPr>
        <p:spPr>
          <a:xfrm rot="3467651">
            <a:off x="6184486" y="4808807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002060"/>
                </a:solidFill>
              </a:rPr>
              <a:t>.plt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0509011D-4974-4632-BD41-57924034CA3F}"/>
              </a:ext>
            </a:extLst>
          </p:cNvPr>
          <p:cNvSpPr txBox="1"/>
          <p:nvPr/>
        </p:nvSpPr>
        <p:spPr>
          <a:xfrm>
            <a:off x="5894134" y="4064125"/>
            <a:ext cx="29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s</a:t>
            </a:r>
          </a:p>
        </p:txBody>
      </p:sp>
      <p:pic>
        <p:nvPicPr>
          <p:cNvPr id="51" name="Imagen 50">
            <a:extLst>
              <a:ext uri="{FF2B5EF4-FFF2-40B4-BE49-F238E27FC236}">
                <a16:creationId xmlns:a16="http://schemas.microsoft.com/office/drawing/2014/main" id="{BC30D1B8-09FF-48CF-A1D3-8BCE9502AA3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197" y="4685125"/>
            <a:ext cx="2016565" cy="2016565"/>
          </a:xfrm>
          <a:prstGeom prst="rect">
            <a:avLst/>
          </a:prstGeom>
        </p:spPr>
      </p:pic>
      <p:sp>
        <p:nvSpPr>
          <p:cNvPr id="53" name="CuadroTexto 52">
            <a:extLst>
              <a:ext uri="{FF2B5EF4-FFF2-40B4-BE49-F238E27FC236}">
                <a16:creationId xmlns:a16="http://schemas.microsoft.com/office/drawing/2014/main" id="{4D039FE0-4F9C-4596-AB46-50C131971718}"/>
              </a:ext>
            </a:extLst>
          </p:cNvPr>
          <p:cNvSpPr txBox="1"/>
          <p:nvPr/>
        </p:nvSpPr>
        <p:spPr>
          <a:xfrm>
            <a:off x="3401961" y="5407348"/>
            <a:ext cx="901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USER</a:t>
            </a:r>
          </a:p>
          <a:p>
            <a:pPr algn="ctr"/>
            <a:r>
              <a:rPr lang="es-ES" sz="1600" b="1" dirty="0"/>
              <a:t>LAN</a:t>
            </a:r>
            <a:endParaRPr lang="es-ES" sz="2000" b="1" dirty="0"/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96E0DF8A-B558-49BC-BC89-78A73D341EF7}"/>
              </a:ext>
            </a:extLst>
          </p:cNvPr>
          <p:cNvCxnSpPr>
            <a:cxnSpLocks/>
          </p:cNvCxnSpPr>
          <p:nvPr/>
        </p:nvCxnSpPr>
        <p:spPr>
          <a:xfrm>
            <a:off x="1311965" y="4943061"/>
            <a:ext cx="1757391" cy="883672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DA63A83F-B146-42C0-9177-887DFE16E0B4}"/>
              </a:ext>
            </a:extLst>
          </p:cNvPr>
          <p:cNvSpPr txBox="1"/>
          <p:nvPr/>
        </p:nvSpPr>
        <p:spPr>
          <a:xfrm rot="1622595">
            <a:off x="1795845" y="5080117"/>
            <a:ext cx="1240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FF0000"/>
                </a:solidFill>
              </a:rPr>
              <a:t>Web Page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DFE4AB2A-3700-4BC5-AC66-C95E79849390}"/>
              </a:ext>
            </a:extLst>
          </p:cNvPr>
          <p:cNvSpPr txBox="1"/>
          <p:nvPr/>
        </p:nvSpPr>
        <p:spPr>
          <a:xfrm>
            <a:off x="997144" y="4778029"/>
            <a:ext cx="29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13157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15C1C7F-0BCC-4830-9FAF-1581B1F1DDB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872" y="1263684"/>
            <a:ext cx="1870006" cy="187000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392E443-7398-4557-9482-44B7F81D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286" y="1521051"/>
            <a:ext cx="1751666" cy="175166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1DA28748-D112-433C-836C-702229B1E042}"/>
              </a:ext>
            </a:extLst>
          </p:cNvPr>
          <p:cNvSpPr/>
          <p:nvPr/>
        </p:nvSpPr>
        <p:spPr>
          <a:xfrm>
            <a:off x="627611" y="2029410"/>
            <a:ext cx="1751665" cy="73494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/>
              <a:t>AtenTTo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F5BD0D9F-E7EF-4EAE-BE35-1DF6BF79F1A8}"/>
              </a:ext>
            </a:extLst>
          </p:cNvPr>
          <p:cNvCxnSpPr>
            <a:cxnSpLocks/>
          </p:cNvCxnSpPr>
          <p:nvPr/>
        </p:nvCxnSpPr>
        <p:spPr>
          <a:xfrm>
            <a:off x="6512343" y="2153083"/>
            <a:ext cx="2813460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10D32A7C-90D4-42CE-884E-4D360E925DE0}"/>
              </a:ext>
            </a:extLst>
          </p:cNvPr>
          <p:cNvSpPr txBox="1"/>
          <p:nvPr/>
        </p:nvSpPr>
        <p:spPr>
          <a:xfrm>
            <a:off x="6655969" y="1849663"/>
            <a:ext cx="2547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2060"/>
                </a:solidFill>
              </a:rPr>
              <a:t>Download Web Page - HTTP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CF9B07A-30A0-4B31-B1AF-F479B4E72404}"/>
              </a:ext>
            </a:extLst>
          </p:cNvPr>
          <p:cNvCxnSpPr>
            <a:cxnSpLocks/>
            <a:stCxn id="14" idx="2"/>
            <a:endCxn id="3" idx="1"/>
          </p:cNvCxnSpPr>
          <p:nvPr/>
        </p:nvCxnSpPr>
        <p:spPr>
          <a:xfrm>
            <a:off x="2535646" y="2396884"/>
            <a:ext cx="2363640" cy="0"/>
          </a:xfrm>
          <a:prstGeom prst="straightConnector1">
            <a:avLst/>
          </a:prstGeom>
          <a:ln w="38100"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3C5CFC9-FC17-4FD4-8322-95E97E61678A}"/>
              </a:ext>
            </a:extLst>
          </p:cNvPr>
          <p:cNvSpPr txBox="1"/>
          <p:nvPr/>
        </p:nvSpPr>
        <p:spPr>
          <a:xfrm>
            <a:off x="4811353" y="1967855"/>
            <a:ext cx="29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2EB8046-4703-4774-94AD-A344E56C8EF8}"/>
              </a:ext>
            </a:extLst>
          </p:cNvPr>
          <p:cNvSpPr txBox="1"/>
          <p:nvPr/>
        </p:nvSpPr>
        <p:spPr>
          <a:xfrm>
            <a:off x="2389612" y="1935219"/>
            <a:ext cx="29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8016F58-0F53-427F-9036-46A6348EAD9F}"/>
              </a:ext>
            </a:extLst>
          </p:cNvPr>
          <p:cNvSpPr txBox="1"/>
          <p:nvPr/>
        </p:nvSpPr>
        <p:spPr>
          <a:xfrm>
            <a:off x="9595639" y="1998632"/>
            <a:ext cx="901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USER1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D6723EC1-9B0F-4997-965E-E3137267C3A8}"/>
              </a:ext>
            </a:extLst>
          </p:cNvPr>
          <p:cNvCxnSpPr>
            <a:cxnSpLocks/>
          </p:cNvCxnSpPr>
          <p:nvPr/>
        </p:nvCxnSpPr>
        <p:spPr>
          <a:xfrm>
            <a:off x="6650952" y="2614748"/>
            <a:ext cx="2674851" cy="0"/>
          </a:xfrm>
          <a:prstGeom prst="straightConnector1">
            <a:avLst/>
          </a:prstGeom>
          <a:ln w="38100"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752E608-B38B-4063-86EF-FC363AAB287F}"/>
              </a:ext>
            </a:extLst>
          </p:cNvPr>
          <p:cNvSpPr txBox="1"/>
          <p:nvPr/>
        </p:nvSpPr>
        <p:spPr>
          <a:xfrm>
            <a:off x="7195300" y="2247274"/>
            <a:ext cx="1711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002060"/>
                </a:solidFill>
              </a:rPr>
              <a:t>MQTT - socket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915E110-164F-4334-9751-325B20CDB5EB}"/>
              </a:ext>
            </a:extLst>
          </p:cNvPr>
          <p:cNvSpPr txBox="1"/>
          <p:nvPr/>
        </p:nvSpPr>
        <p:spPr>
          <a:xfrm>
            <a:off x="6413341" y="2166051"/>
            <a:ext cx="29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5A1F0F4-D374-4F5A-B2FD-5ABFB8AA16D2}"/>
              </a:ext>
            </a:extLst>
          </p:cNvPr>
          <p:cNvSpPr txBox="1"/>
          <p:nvPr/>
        </p:nvSpPr>
        <p:spPr>
          <a:xfrm>
            <a:off x="6277583" y="1673609"/>
            <a:ext cx="29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30B3D39-549D-4166-90B2-F7A0281B036C}"/>
              </a:ext>
            </a:extLst>
          </p:cNvPr>
          <p:cNvSpPr txBox="1"/>
          <p:nvPr/>
        </p:nvSpPr>
        <p:spPr>
          <a:xfrm>
            <a:off x="9098890" y="2180669"/>
            <a:ext cx="29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C6C85B5-7BFC-46A8-9499-276FD3E069BC}"/>
              </a:ext>
            </a:extLst>
          </p:cNvPr>
          <p:cNvSpPr txBox="1"/>
          <p:nvPr/>
        </p:nvSpPr>
        <p:spPr>
          <a:xfrm>
            <a:off x="9109950" y="1663833"/>
            <a:ext cx="29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1315542-9342-4370-ABE8-12D82FE4F050}"/>
              </a:ext>
            </a:extLst>
          </p:cNvPr>
          <p:cNvSpPr txBox="1"/>
          <p:nvPr/>
        </p:nvSpPr>
        <p:spPr>
          <a:xfrm>
            <a:off x="2857090" y="2024360"/>
            <a:ext cx="1711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002060"/>
                </a:solidFill>
              </a:rPr>
              <a:t>MQTT - socket</a:t>
            </a:r>
          </a:p>
        </p:txBody>
      </p:sp>
    </p:spTree>
    <p:extLst>
      <p:ext uri="{BB962C8B-B14F-4D97-AF65-F5344CB8AC3E}">
        <p14:creationId xmlns:p14="http://schemas.microsoft.com/office/powerpoint/2010/main" val="236489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0722A7B-1974-4D47-A551-8C0E319EB56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041" y="2448520"/>
            <a:ext cx="1870006" cy="187000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D8C464E-ADE8-47BC-80AB-E1D322BAAD36}"/>
              </a:ext>
            </a:extLst>
          </p:cNvPr>
          <p:cNvSpPr txBox="1"/>
          <p:nvPr/>
        </p:nvSpPr>
        <p:spPr>
          <a:xfrm>
            <a:off x="10003808" y="3183468"/>
            <a:ext cx="901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USER2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297D4CB-2C6E-4253-AC56-0D38DE4ECD4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635" y="2785812"/>
            <a:ext cx="3016430" cy="167356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97A86FD-A948-4E57-BF89-B311AF03BDD5}"/>
              </a:ext>
            </a:extLst>
          </p:cNvPr>
          <p:cNvSpPr/>
          <p:nvPr/>
        </p:nvSpPr>
        <p:spPr>
          <a:xfrm>
            <a:off x="627611" y="3063073"/>
            <a:ext cx="1751665" cy="73494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/>
              <a:t>AtenTTo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F93BEC19-E547-467B-9EEB-EA1EBD97107E}"/>
              </a:ext>
            </a:extLst>
          </p:cNvPr>
          <p:cNvCxnSpPr>
            <a:cxnSpLocks/>
          </p:cNvCxnSpPr>
          <p:nvPr/>
        </p:nvCxnSpPr>
        <p:spPr>
          <a:xfrm>
            <a:off x="2454631" y="3152141"/>
            <a:ext cx="2647012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A8579D25-085E-4C4B-8FD2-DA8BE8348F0D}"/>
              </a:ext>
            </a:extLst>
          </p:cNvPr>
          <p:cNvSpPr txBox="1"/>
          <p:nvPr/>
        </p:nvSpPr>
        <p:spPr>
          <a:xfrm>
            <a:off x="3017192" y="2767570"/>
            <a:ext cx="1488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002060"/>
                </a:solidFill>
              </a:rPr>
              <a:t>POST - HTTP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06341076-7FF1-4524-8EA5-2E259F16430D}"/>
              </a:ext>
            </a:extLst>
          </p:cNvPr>
          <p:cNvCxnSpPr>
            <a:cxnSpLocks/>
          </p:cNvCxnSpPr>
          <p:nvPr/>
        </p:nvCxnSpPr>
        <p:spPr>
          <a:xfrm flipV="1">
            <a:off x="2456172" y="3717584"/>
            <a:ext cx="2647012" cy="15848"/>
          </a:xfrm>
          <a:prstGeom prst="straightConnector1">
            <a:avLst/>
          </a:prstGeom>
          <a:ln w="38100">
            <a:solidFill>
              <a:srgbClr val="00206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27C6E4B9-2035-4419-B23F-71018A9D6953}"/>
              </a:ext>
            </a:extLst>
          </p:cNvPr>
          <p:cNvSpPr txBox="1"/>
          <p:nvPr/>
        </p:nvSpPr>
        <p:spPr>
          <a:xfrm>
            <a:off x="5048748" y="3193265"/>
            <a:ext cx="29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2475604-5312-4482-90DD-F6CB73093E4E}"/>
              </a:ext>
            </a:extLst>
          </p:cNvPr>
          <p:cNvSpPr txBox="1"/>
          <p:nvPr/>
        </p:nvSpPr>
        <p:spPr>
          <a:xfrm>
            <a:off x="6450074" y="2706015"/>
            <a:ext cx="29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0949BA2-4660-4F0D-812C-FD40A2B56C42}"/>
              </a:ext>
            </a:extLst>
          </p:cNvPr>
          <p:cNvSpPr txBox="1"/>
          <p:nvPr/>
        </p:nvSpPr>
        <p:spPr>
          <a:xfrm>
            <a:off x="6345549" y="3336356"/>
            <a:ext cx="29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E852B86-9541-4662-B6C0-FEF6AEBF5D1B}"/>
              </a:ext>
            </a:extLst>
          </p:cNvPr>
          <p:cNvSpPr txBox="1"/>
          <p:nvPr/>
        </p:nvSpPr>
        <p:spPr>
          <a:xfrm>
            <a:off x="3094681" y="3383523"/>
            <a:ext cx="1348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002060"/>
                </a:solidFill>
              </a:rPr>
              <a:t>GET - HTTP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E962EE9-917A-48C8-BE8B-89BE983E2BE1}"/>
              </a:ext>
            </a:extLst>
          </p:cNvPr>
          <p:cNvSpPr txBox="1"/>
          <p:nvPr/>
        </p:nvSpPr>
        <p:spPr>
          <a:xfrm>
            <a:off x="2407504" y="3175765"/>
            <a:ext cx="29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B37BE6F-4EC1-42D3-B223-2FEE7BED544A}"/>
              </a:ext>
            </a:extLst>
          </p:cNvPr>
          <p:cNvSpPr txBox="1"/>
          <p:nvPr/>
        </p:nvSpPr>
        <p:spPr>
          <a:xfrm>
            <a:off x="3269370" y="3106325"/>
            <a:ext cx="948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i="1" dirty="0" err="1">
                <a:solidFill>
                  <a:srgbClr val="002060"/>
                </a:solidFill>
              </a:rPr>
              <a:t>state.out</a:t>
            </a:r>
            <a:endParaRPr lang="es-ES" sz="1600" b="1" i="1" dirty="0">
              <a:solidFill>
                <a:srgbClr val="002060"/>
              </a:solidFill>
            </a:endParaRP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7F6F3E2C-789E-415F-873F-6D2DC56352A1}"/>
              </a:ext>
            </a:extLst>
          </p:cNvPr>
          <p:cNvCxnSpPr>
            <a:cxnSpLocks/>
          </p:cNvCxnSpPr>
          <p:nvPr/>
        </p:nvCxnSpPr>
        <p:spPr>
          <a:xfrm>
            <a:off x="6541015" y="3132546"/>
            <a:ext cx="3276085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5AC848D-190F-4602-8821-6DAF86CF711A}"/>
              </a:ext>
            </a:extLst>
          </p:cNvPr>
          <p:cNvSpPr txBox="1"/>
          <p:nvPr/>
        </p:nvSpPr>
        <p:spPr>
          <a:xfrm>
            <a:off x="6875040" y="2829126"/>
            <a:ext cx="2547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2060"/>
                </a:solidFill>
              </a:rPr>
              <a:t>Download Web Page - HTTP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9A13B94-CC31-46B6-84E2-940CC5A4F4AA}"/>
              </a:ext>
            </a:extLst>
          </p:cNvPr>
          <p:cNvSpPr txBox="1"/>
          <p:nvPr/>
        </p:nvSpPr>
        <p:spPr>
          <a:xfrm>
            <a:off x="9555238" y="2644660"/>
            <a:ext cx="29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FA9DD7A-22A0-4BF5-B9C3-7D70E0A95DC5}"/>
              </a:ext>
            </a:extLst>
          </p:cNvPr>
          <p:cNvCxnSpPr>
            <a:cxnSpLocks/>
          </p:cNvCxnSpPr>
          <p:nvPr/>
        </p:nvCxnSpPr>
        <p:spPr>
          <a:xfrm>
            <a:off x="6589692" y="3454338"/>
            <a:ext cx="3087708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70999C0-67FC-41CD-9A16-BD9A93CCFE6C}"/>
              </a:ext>
            </a:extLst>
          </p:cNvPr>
          <p:cNvSpPr txBox="1"/>
          <p:nvPr/>
        </p:nvSpPr>
        <p:spPr>
          <a:xfrm>
            <a:off x="7404415" y="3105443"/>
            <a:ext cx="1488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002060"/>
                </a:solidFill>
              </a:rPr>
              <a:t>POST - HTTP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C56A5351-2195-4242-B73C-0A87C8826E74}"/>
              </a:ext>
            </a:extLst>
          </p:cNvPr>
          <p:cNvCxnSpPr>
            <a:cxnSpLocks/>
          </p:cNvCxnSpPr>
          <p:nvPr/>
        </p:nvCxnSpPr>
        <p:spPr>
          <a:xfrm>
            <a:off x="6573723" y="3781221"/>
            <a:ext cx="3103677" cy="2412"/>
          </a:xfrm>
          <a:prstGeom prst="straightConnector1">
            <a:avLst/>
          </a:prstGeom>
          <a:ln w="38100">
            <a:solidFill>
              <a:srgbClr val="00206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BF85A56-A18C-42ED-BCB4-C0F988A96AC7}"/>
              </a:ext>
            </a:extLst>
          </p:cNvPr>
          <p:cNvSpPr txBox="1"/>
          <p:nvPr/>
        </p:nvSpPr>
        <p:spPr>
          <a:xfrm>
            <a:off x="7504866" y="3441708"/>
            <a:ext cx="1348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002060"/>
                </a:solidFill>
              </a:rPr>
              <a:t>GET - HTTP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82C2C8A8-1013-4F1B-86F7-4528DD647A6B}"/>
              </a:ext>
            </a:extLst>
          </p:cNvPr>
          <p:cNvSpPr txBox="1"/>
          <p:nvPr/>
        </p:nvSpPr>
        <p:spPr>
          <a:xfrm>
            <a:off x="9568090" y="3333977"/>
            <a:ext cx="29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19205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FD982C9-934D-4F9B-B700-7E1599C0100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34" y="2186645"/>
            <a:ext cx="2025341" cy="202534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A8C4D8D-BB42-4A65-9DEE-111C301E7BE1}"/>
              </a:ext>
            </a:extLst>
          </p:cNvPr>
          <p:cNvSpPr txBox="1"/>
          <p:nvPr/>
        </p:nvSpPr>
        <p:spPr>
          <a:xfrm>
            <a:off x="5336007" y="2937706"/>
            <a:ext cx="112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/>
              <a:t>USER LAN/WAN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6A3ADF7-F6BE-4366-99D0-6141646DF249}"/>
              </a:ext>
            </a:extLst>
          </p:cNvPr>
          <p:cNvSpPr/>
          <p:nvPr/>
        </p:nvSpPr>
        <p:spPr>
          <a:xfrm>
            <a:off x="627611" y="3063073"/>
            <a:ext cx="1751665" cy="73494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/>
              <a:t>AtenTTo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F6169F2-A64E-4C4B-9EDB-16DE2847D0CF}"/>
              </a:ext>
            </a:extLst>
          </p:cNvPr>
          <p:cNvCxnSpPr>
            <a:cxnSpLocks/>
          </p:cNvCxnSpPr>
          <p:nvPr/>
        </p:nvCxnSpPr>
        <p:spPr>
          <a:xfrm>
            <a:off x="2475043" y="2876300"/>
            <a:ext cx="2647012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5D20E2A9-90A7-49D1-AE99-DA2019704ECD}"/>
              </a:ext>
            </a:extLst>
          </p:cNvPr>
          <p:cNvSpPr txBox="1"/>
          <p:nvPr/>
        </p:nvSpPr>
        <p:spPr>
          <a:xfrm>
            <a:off x="3056837" y="2537746"/>
            <a:ext cx="1228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2060"/>
                </a:solidFill>
              </a:rPr>
              <a:t>POST - HTTP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FB0FB8F-4EAD-41F9-89D2-22CC4D091A9B}"/>
              </a:ext>
            </a:extLst>
          </p:cNvPr>
          <p:cNvCxnSpPr>
            <a:cxnSpLocks/>
          </p:cNvCxnSpPr>
          <p:nvPr/>
        </p:nvCxnSpPr>
        <p:spPr>
          <a:xfrm flipV="1">
            <a:off x="2475043" y="3183468"/>
            <a:ext cx="2647012" cy="15848"/>
          </a:xfrm>
          <a:prstGeom prst="straightConnector1">
            <a:avLst/>
          </a:prstGeom>
          <a:ln w="38100">
            <a:solidFill>
              <a:srgbClr val="00206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EB9394AE-E801-4B06-8E07-8F306C7128B2}"/>
              </a:ext>
            </a:extLst>
          </p:cNvPr>
          <p:cNvSpPr txBox="1"/>
          <p:nvPr/>
        </p:nvSpPr>
        <p:spPr>
          <a:xfrm>
            <a:off x="3113552" y="2860762"/>
            <a:ext cx="1115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2060"/>
                </a:solidFill>
              </a:rPr>
              <a:t>GET - HTTP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D599AF1-9B63-4080-B26E-DEF28F093B6F}"/>
              </a:ext>
            </a:extLst>
          </p:cNvPr>
          <p:cNvCxnSpPr>
            <a:cxnSpLocks/>
          </p:cNvCxnSpPr>
          <p:nvPr/>
        </p:nvCxnSpPr>
        <p:spPr>
          <a:xfrm>
            <a:off x="2431129" y="3656475"/>
            <a:ext cx="2813460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43BC5648-95C6-4D65-8CAE-56912F3F62BF}"/>
              </a:ext>
            </a:extLst>
          </p:cNvPr>
          <p:cNvSpPr txBox="1"/>
          <p:nvPr/>
        </p:nvSpPr>
        <p:spPr>
          <a:xfrm>
            <a:off x="2574755" y="3353055"/>
            <a:ext cx="2547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2060"/>
                </a:solidFill>
              </a:rPr>
              <a:t>Download Web Page - HTTP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449AFBF-B82C-4BA6-99D4-C46A919F2A10}"/>
              </a:ext>
            </a:extLst>
          </p:cNvPr>
          <p:cNvCxnSpPr>
            <a:cxnSpLocks/>
          </p:cNvCxnSpPr>
          <p:nvPr/>
        </p:nvCxnSpPr>
        <p:spPr>
          <a:xfrm>
            <a:off x="2431129" y="3995029"/>
            <a:ext cx="2813460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B4E9517-2A28-4B65-80B8-553FB1FFFC3A}"/>
              </a:ext>
            </a:extLst>
          </p:cNvPr>
          <p:cNvSpPr txBox="1"/>
          <p:nvPr/>
        </p:nvSpPr>
        <p:spPr>
          <a:xfrm>
            <a:off x="2574755" y="3691609"/>
            <a:ext cx="2384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i="1" dirty="0">
                <a:solidFill>
                  <a:srgbClr val="002060"/>
                </a:solidFill>
              </a:rPr>
              <a:t>configuration.html </a:t>
            </a:r>
            <a:r>
              <a:rPr lang="es-ES" sz="1600" b="1" dirty="0">
                <a:solidFill>
                  <a:srgbClr val="002060"/>
                </a:solidFill>
              </a:rPr>
              <a:t>- HTTP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DE5D2C5-2005-460D-8CB5-B8EB3E987BBB}"/>
              </a:ext>
            </a:extLst>
          </p:cNvPr>
          <p:cNvSpPr txBox="1"/>
          <p:nvPr/>
        </p:nvSpPr>
        <p:spPr>
          <a:xfrm>
            <a:off x="2349628" y="3212377"/>
            <a:ext cx="29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B75DFBC-DA5E-4CD8-BEB2-0F55D70C5A78}"/>
              </a:ext>
            </a:extLst>
          </p:cNvPr>
          <p:cNvSpPr txBox="1"/>
          <p:nvPr/>
        </p:nvSpPr>
        <p:spPr>
          <a:xfrm>
            <a:off x="2356908" y="3594920"/>
            <a:ext cx="29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794A578-AA8F-43DC-AE39-EE564A83FAF2}"/>
              </a:ext>
            </a:extLst>
          </p:cNvPr>
          <p:cNvSpPr txBox="1"/>
          <p:nvPr/>
        </p:nvSpPr>
        <p:spPr>
          <a:xfrm>
            <a:off x="2203594" y="2586370"/>
            <a:ext cx="29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E6EBEF0-965B-4944-9169-8FF63A3CFE38}"/>
              </a:ext>
            </a:extLst>
          </p:cNvPr>
          <p:cNvSpPr txBox="1"/>
          <p:nvPr/>
        </p:nvSpPr>
        <p:spPr>
          <a:xfrm>
            <a:off x="4983290" y="2766784"/>
            <a:ext cx="29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8C4BCF2-9BC7-44D5-B237-A4A01F529E29}"/>
              </a:ext>
            </a:extLst>
          </p:cNvPr>
          <p:cNvSpPr txBox="1"/>
          <p:nvPr/>
        </p:nvSpPr>
        <p:spPr>
          <a:xfrm>
            <a:off x="5004378" y="3194810"/>
            <a:ext cx="29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4ECFD24-E0CB-4311-9BDB-8077064FE7AC}"/>
              </a:ext>
            </a:extLst>
          </p:cNvPr>
          <p:cNvSpPr txBox="1"/>
          <p:nvPr/>
        </p:nvSpPr>
        <p:spPr>
          <a:xfrm>
            <a:off x="5154476" y="3683313"/>
            <a:ext cx="29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65191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46B600D-B437-48DC-8AE5-74F5A19AA5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0" r="21166"/>
          <a:stretch/>
        </p:blipFill>
        <p:spPr>
          <a:xfrm>
            <a:off x="3570607" y="2584527"/>
            <a:ext cx="1848608" cy="167356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97CB457E-8E7F-41D0-81D8-10ECA4A0DA60}"/>
              </a:ext>
            </a:extLst>
          </p:cNvPr>
          <p:cNvSpPr/>
          <p:nvPr/>
        </p:nvSpPr>
        <p:spPr>
          <a:xfrm>
            <a:off x="124148" y="3055384"/>
            <a:ext cx="1751665" cy="73494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/>
              <a:t>AtenTTo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FC91C43-57BF-46CB-B089-72768AD41C61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1875813" y="3421311"/>
            <a:ext cx="1694794" cy="1547"/>
          </a:xfrm>
          <a:prstGeom prst="straightConnector1">
            <a:avLst/>
          </a:prstGeom>
          <a:ln w="38100">
            <a:solidFill>
              <a:srgbClr val="00206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4D4566F9-F0A8-44A7-9615-596B9F731445}"/>
              </a:ext>
            </a:extLst>
          </p:cNvPr>
          <p:cNvSpPr txBox="1"/>
          <p:nvPr/>
        </p:nvSpPr>
        <p:spPr>
          <a:xfrm>
            <a:off x="1936548" y="3055384"/>
            <a:ext cx="1488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002060"/>
                </a:solidFill>
              </a:rPr>
              <a:t>POST - HTTP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F2EBB70-8432-43AA-9105-FD57DB1C7BD2}"/>
              </a:ext>
            </a:extLst>
          </p:cNvPr>
          <p:cNvSpPr txBox="1"/>
          <p:nvPr/>
        </p:nvSpPr>
        <p:spPr>
          <a:xfrm>
            <a:off x="3509872" y="2959646"/>
            <a:ext cx="29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7043B19-9227-42DC-B115-CBF348A961AF}"/>
              </a:ext>
            </a:extLst>
          </p:cNvPr>
          <p:cNvSpPr txBox="1"/>
          <p:nvPr/>
        </p:nvSpPr>
        <p:spPr>
          <a:xfrm>
            <a:off x="8600533" y="2803339"/>
            <a:ext cx="29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910294C-19B1-49F1-8A2A-C41CF20E6D28}"/>
              </a:ext>
            </a:extLst>
          </p:cNvPr>
          <p:cNvSpPr txBox="1"/>
          <p:nvPr/>
        </p:nvSpPr>
        <p:spPr>
          <a:xfrm>
            <a:off x="1886660" y="3345056"/>
            <a:ext cx="29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B1A4BB5-17E0-4DBF-AFB8-C73DABE78F2E}"/>
              </a:ext>
            </a:extLst>
          </p:cNvPr>
          <p:cNvCxnSpPr>
            <a:cxnSpLocks/>
          </p:cNvCxnSpPr>
          <p:nvPr/>
        </p:nvCxnSpPr>
        <p:spPr>
          <a:xfrm>
            <a:off x="8729455" y="3282727"/>
            <a:ext cx="1540422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2B76C4D-FF4C-47BA-9295-2EC71149292B}"/>
              </a:ext>
            </a:extLst>
          </p:cNvPr>
          <p:cNvSpPr txBox="1"/>
          <p:nvPr/>
        </p:nvSpPr>
        <p:spPr>
          <a:xfrm>
            <a:off x="8878078" y="2929557"/>
            <a:ext cx="136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POST - HTTP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C968F792-0410-44C0-9681-42E3F1FB304D}"/>
              </a:ext>
            </a:extLst>
          </p:cNvPr>
          <p:cNvCxnSpPr>
            <a:cxnSpLocks/>
          </p:cNvCxnSpPr>
          <p:nvPr/>
        </p:nvCxnSpPr>
        <p:spPr>
          <a:xfrm>
            <a:off x="8674022" y="3575888"/>
            <a:ext cx="1620824" cy="0"/>
          </a:xfrm>
          <a:prstGeom prst="straightConnector1">
            <a:avLst/>
          </a:prstGeom>
          <a:ln w="38100">
            <a:solidFill>
              <a:srgbClr val="00206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A2954AC-3385-4CBC-AC0E-ECD360A3FBC5}"/>
              </a:ext>
            </a:extLst>
          </p:cNvPr>
          <p:cNvSpPr txBox="1"/>
          <p:nvPr/>
        </p:nvSpPr>
        <p:spPr>
          <a:xfrm>
            <a:off x="8908448" y="3252723"/>
            <a:ext cx="1234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GET - HTTP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9C2BE9E-D5DE-40C3-BD3B-10FC6ED51BA0}"/>
              </a:ext>
            </a:extLst>
          </p:cNvPr>
          <p:cNvSpPr txBox="1"/>
          <p:nvPr/>
        </p:nvSpPr>
        <p:spPr>
          <a:xfrm>
            <a:off x="10050591" y="3507000"/>
            <a:ext cx="29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9298858C-A4BE-4BE7-A85B-D845B146250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492" y="2449265"/>
            <a:ext cx="1870006" cy="1870006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BD54F5A9-1456-4C6A-BC70-E5F7981F4C3E}"/>
              </a:ext>
            </a:extLst>
          </p:cNvPr>
          <p:cNvSpPr txBox="1"/>
          <p:nvPr/>
        </p:nvSpPr>
        <p:spPr>
          <a:xfrm>
            <a:off x="10447259" y="3184213"/>
            <a:ext cx="901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USER4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E0322CF5-319B-4106-BC37-FDA57D0C65C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379" y="2662691"/>
            <a:ext cx="1542164" cy="1542164"/>
          </a:xfrm>
          <a:prstGeom prst="rect">
            <a:avLst/>
          </a:prstGeom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8405F4F7-0D91-48B9-878B-3D787A977464}"/>
              </a:ext>
            </a:extLst>
          </p:cNvPr>
          <p:cNvSpPr txBox="1"/>
          <p:nvPr/>
        </p:nvSpPr>
        <p:spPr>
          <a:xfrm>
            <a:off x="2128502" y="3455494"/>
            <a:ext cx="1179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err="1">
                <a:solidFill>
                  <a:srgbClr val="002060"/>
                </a:solidFill>
              </a:rPr>
              <a:t>datalogging</a:t>
            </a:r>
            <a:endParaRPr lang="es-ES" sz="1600" b="1" dirty="0">
              <a:solidFill>
                <a:srgbClr val="002060"/>
              </a:solidFill>
            </a:endParaRPr>
          </a:p>
          <a:p>
            <a:r>
              <a:rPr lang="es-ES" sz="1600" b="1" i="1" dirty="0">
                <a:solidFill>
                  <a:srgbClr val="002060"/>
                </a:solidFill>
              </a:rPr>
              <a:t> (</a:t>
            </a:r>
            <a:r>
              <a:rPr lang="es-ES" sz="1600" b="1" i="1" dirty="0" err="1">
                <a:solidFill>
                  <a:srgbClr val="002060"/>
                </a:solidFill>
              </a:rPr>
              <a:t>DATE.plt</a:t>
            </a:r>
            <a:r>
              <a:rPr lang="es-ES" sz="1600" b="1" i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AAA52411-E531-4461-BE62-2EC9D639E0DC}"/>
              </a:ext>
            </a:extLst>
          </p:cNvPr>
          <p:cNvSpPr txBox="1"/>
          <p:nvPr/>
        </p:nvSpPr>
        <p:spPr>
          <a:xfrm>
            <a:off x="5820676" y="3034172"/>
            <a:ext cx="739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002060"/>
                </a:solidFill>
              </a:rPr>
              <a:t>HTTP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AF1A5A2-5514-4C15-8A63-DF0D012AF0BC}"/>
              </a:ext>
            </a:extLst>
          </p:cNvPr>
          <p:cNvSpPr txBox="1"/>
          <p:nvPr/>
        </p:nvSpPr>
        <p:spPr>
          <a:xfrm>
            <a:off x="6862215" y="2883391"/>
            <a:ext cx="29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s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0810F5CE-E78B-4EA5-9F56-2EF8E4571125}"/>
              </a:ext>
            </a:extLst>
          </p:cNvPr>
          <p:cNvSpPr txBox="1"/>
          <p:nvPr/>
        </p:nvSpPr>
        <p:spPr>
          <a:xfrm>
            <a:off x="5012565" y="3384268"/>
            <a:ext cx="29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C7EF3F97-93A1-4BE8-9B64-A22CD1939AB1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>
            <a:off x="5419215" y="3421311"/>
            <a:ext cx="1672164" cy="12462"/>
          </a:xfrm>
          <a:prstGeom prst="straightConnector1">
            <a:avLst/>
          </a:prstGeom>
          <a:ln w="38100">
            <a:solidFill>
              <a:srgbClr val="00206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10E0F0B4-1D82-4541-8B93-8B74D97644A0}"/>
              </a:ext>
            </a:extLst>
          </p:cNvPr>
          <p:cNvSpPr txBox="1"/>
          <p:nvPr/>
        </p:nvSpPr>
        <p:spPr>
          <a:xfrm>
            <a:off x="5419512" y="3451180"/>
            <a:ext cx="1682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i="1" dirty="0" err="1">
                <a:solidFill>
                  <a:srgbClr val="002060"/>
                </a:solidFill>
              </a:rPr>
              <a:t>datalogging</a:t>
            </a:r>
            <a:r>
              <a:rPr lang="es-ES" sz="1600" b="1" i="1" dirty="0">
                <a:solidFill>
                  <a:srgbClr val="002060"/>
                </a:solidFill>
              </a:rPr>
              <a:t> (.</a:t>
            </a:r>
            <a:r>
              <a:rPr lang="es-ES" sz="1600" b="1" i="1" dirty="0" err="1">
                <a:solidFill>
                  <a:srgbClr val="002060"/>
                </a:solidFill>
              </a:rPr>
              <a:t>plt</a:t>
            </a:r>
            <a:r>
              <a:rPr lang="es-ES" sz="1600" b="1" i="1" dirty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931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46B600D-B437-48DC-8AE5-74F5A19AA5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0" r="21166"/>
          <a:stretch/>
        </p:blipFill>
        <p:spPr>
          <a:xfrm>
            <a:off x="3728729" y="2586397"/>
            <a:ext cx="1848608" cy="1673568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9298858C-A4BE-4BE7-A85B-D845B146250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586" y="2288123"/>
            <a:ext cx="1870006" cy="1870006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BD54F5A9-1456-4C6A-BC70-E5F7981F4C3E}"/>
              </a:ext>
            </a:extLst>
          </p:cNvPr>
          <p:cNvSpPr txBox="1"/>
          <p:nvPr/>
        </p:nvSpPr>
        <p:spPr>
          <a:xfrm>
            <a:off x="7494353" y="3023071"/>
            <a:ext cx="901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USER5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E0322CF5-319B-4106-BC37-FDA57D0C65C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8" y="2615965"/>
            <a:ext cx="1542164" cy="1542164"/>
          </a:xfrm>
          <a:prstGeom prst="rect">
            <a:avLst/>
          </a:prstGeom>
        </p:spPr>
      </p:pic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74A89EC1-AA18-4039-8946-6035CB0E1665}"/>
              </a:ext>
            </a:extLst>
          </p:cNvPr>
          <p:cNvCxnSpPr>
            <a:cxnSpLocks/>
          </p:cNvCxnSpPr>
          <p:nvPr/>
        </p:nvCxnSpPr>
        <p:spPr>
          <a:xfrm flipV="1">
            <a:off x="1924321" y="2928855"/>
            <a:ext cx="2031552" cy="1"/>
          </a:xfrm>
          <a:prstGeom prst="straightConnector1">
            <a:avLst/>
          </a:prstGeom>
          <a:ln w="38100">
            <a:solidFill>
              <a:srgbClr val="00206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6A00C75-2347-4E7E-A48B-A60D4D9A7C5B}"/>
              </a:ext>
            </a:extLst>
          </p:cNvPr>
          <p:cNvSpPr txBox="1"/>
          <p:nvPr/>
        </p:nvSpPr>
        <p:spPr>
          <a:xfrm>
            <a:off x="3813593" y="2482473"/>
            <a:ext cx="29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637422A-6B5F-4DAA-950D-366C44B2AF25}"/>
              </a:ext>
            </a:extLst>
          </p:cNvPr>
          <p:cNvSpPr txBox="1"/>
          <p:nvPr/>
        </p:nvSpPr>
        <p:spPr>
          <a:xfrm>
            <a:off x="1759698" y="2509604"/>
            <a:ext cx="29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E4315CE-7CC6-48F8-9573-6D7EBAC25808}"/>
              </a:ext>
            </a:extLst>
          </p:cNvPr>
          <p:cNvSpPr txBox="1"/>
          <p:nvPr/>
        </p:nvSpPr>
        <p:spPr>
          <a:xfrm>
            <a:off x="2467064" y="2540383"/>
            <a:ext cx="739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002060"/>
                </a:solidFill>
              </a:rPr>
              <a:t>HTTP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2A56C16E-5454-478F-8B83-D1113B8E83BD}"/>
              </a:ext>
            </a:extLst>
          </p:cNvPr>
          <p:cNvCxnSpPr>
            <a:cxnSpLocks/>
          </p:cNvCxnSpPr>
          <p:nvPr/>
        </p:nvCxnSpPr>
        <p:spPr>
          <a:xfrm flipV="1">
            <a:off x="5220971" y="2928854"/>
            <a:ext cx="2031552" cy="1"/>
          </a:xfrm>
          <a:prstGeom prst="straightConnector1">
            <a:avLst/>
          </a:prstGeom>
          <a:ln w="38100">
            <a:solidFill>
              <a:srgbClr val="00206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50935CF-3434-4AA1-A565-7F8DA6FCEE8C}"/>
              </a:ext>
            </a:extLst>
          </p:cNvPr>
          <p:cNvSpPr txBox="1"/>
          <p:nvPr/>
        </p:nvSpPr>
        <p:spPr>
          <a:xfrm>
            <a:off x="5106183" y="2467189"/>
            <a:ext cx="29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s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D7B95E0-1525-4844-BCE4-0805EAFDADF6}"/>
              </a:ext>
            </a:extLst>
          </p:cNvPr>
          <p:cNvSpPr txBox="1"/>
          <p:nvPr/>
        </p:nvSpPr>
        <p:spPr>
          <a:xfrm>
            <a:off x="7103107" y="2458344"/>
            <a:ext cx="302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5C1AC78-B36F-4AB9-814D-200A74D7817F}"/>
              </a:ext>
            </a:extLst>
          </p:cNvPr>
          <p:cNvSpPr txBox="1"/>
          <p:nvPr/>
        </p:nvSpPr>
        <p:spPr>
          <a:xfrm>
            <a:off x="5330176" y="2545352"/>
            <a:ext cx="1847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002060"/>
                </a:solidFill>
              </a:rPr>
              <a:t>Facilities - HTTP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20FBE990-3738-4EED-8CE2-8E44890ACA9C}"/>
              </a:ext>
            </a:extLst>
          </p:cNvPr>
          <p:cNvSpPr txBox="1"/>
          <p:nvPr/>
        </p:nvSpPr>
        <p:spPr>
          <a:xfrm>
            <a:off x="5166240" y="3098131"/>
            <a:ext cx="29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A45B0D8-F123-4153-991A-B4BFF84C2E71}"/>
              </a:ext>
            </a:extLst>
          </p:cNvPr>
          <p:cNvSpPr txBox="1"/>
          <p:nvPr/>
        </p:nvSpPr>
        <p:spPr>
          <a:xfrm>
            <a:off x="7048431" y="3115595"/>
            <a:ext cx="29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EE2A4F2D-8C9E-4130-8747-15262E5483F1}"/>
              </a:ext>
            </a:extLst>
          </p:cNvPr>
          <p:cNvCxnSpPr>
            <a:cxnSpLocks/>
          </p:cNvCxnSpPr>
          <p:nvPr/>
        </p:nvCxnSpPr>
        <p:spPr>
          <a:xfrm>
            <a:off x="5544407" y="3567674"/>
            <a:ext cx="1540422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0E8EABBA-42E6-4A30-BD2C-6D66079606A2}"/>
              </a:ext>
            </a:extLst>
          </p:cNvPr>
          <p:cNvSpPr txBox="1"/>
          <p:nvPr/>
        </p:nvSpPr>
        <p:spPr>
          <a:xfrm>
            <a:off x="5693030" y="3214504"/>
            <a:ext cx="136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POST - HTTP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2C312E54-9EE1-482A-B539-3C4DAD768F6F}"/>
              </a:ext>
            </a:extLst>
          </p:cNvPr>
          <p:cNvCxnSpPr>
            <a:cxnSpLocks/>
          </p:cNvCxnSpPr>
          <p:nvPr/>
        </p:nvCxnSpPr>
        <p:spPr>
          <a:xfrm>
            <a:off x="5488974" y="3860835"/>
            <a:ext cx="1620824" cy="0"/>
          </a:xfrm>
          <a:prstGeom prst="straightConnector1">
            <a:avLst/>
          </a:prstGeom>
          <a:ln w="38100">
            <a:solidFill>
              <a:srgbClr val="00206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907BD965-31B2-47C9-B002-76F33F34D689}"/>
              </a:ext>
            </a:extLst>
          </p:cNvPr>
          <p:cNvSpPr txBox="1"/>
          <p:nvPr/>
        </p:nvSpPr>
        <p:spPr>
          <a:xfrm>
            <a:off x="5723400" y="3537670"/>
            <a:ext cx="1234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GET - HTTP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951145A7-340F-41F5-AD37-F0641B9D68B8}"/>
              </a:ext>
            </a:extLst>
          </p:cNvPr>
          <p:cNvSpPr txBox="1"/>
          <p:nvPr/>
        </p:nvSpPr>
        <p:spPr>
          <a:xfrm>
            <a:off x="1775212" y="3168337"/>
            <a:ext cx="29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s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EFD05450-CF0B-4211-9868-5BE0E05BAEBB}"/>
              </a:ext>
            </a:extLst>
          </p:cNvPr>
          <p:cNvSpPr txBox="1"/>
          <p:nvPr/>
        </p:nvSpPr>
        <p:spPr>
          <a:xfrm>
            <a:off x="3866500" y="3192348"/>
            <a:ext cx="29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FC77784A-E266-46F1-90AD-F06804E57F5E}"/>
              </a:ext>
            </a:extLst>
          </p:cNvPr>
          <p:cNvCxnSpPr>
            <a:cxnSpLocks/>
          </p:cNvCxnSpPr>
          <p:nvPr/>
        </p:nvCxnSpPr>
        <p:spPr>
          <a:xfrm>
            <a:off x="2135166" y="3576270"/>
            <a:ext cx="1540422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98C28903-90E7-41BB-B3FB-B63805C4A24F}"/>
              </a:ext>
            </a:extLst>
          </p:cNvPr>
          <p:cNvSpPr txBox="1"/>
          <p:nvPr/>
        </p:nvSpPr>
        <p:spPr>
          <a:xfrm>
            <a:off x="2283789" y="3223100"/>
            <a:ext cx="136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POST - HTTP</a:t>
            </a: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DB6C10F3-93C5-4061-9B89-9BCA1B075FEC}"/>
              </a:ext>
            </a:extLst>
          </p:cNvPr>
          <p:cNvCxnSpPr>
            <a:cxnSpLocks/>
          </p:cNvCxnSpPr>
          <p:nvPr/>
        </p:nvCxnSpPr>
        <p:spPr>
          <a:xfrm>
            <a:off x="2079733" y="3869431"/>
            <a:ext cx="1620824" cy="0"/>
          </a:xfrm>
          <a:prstGeom prst="straightConnector1">
            <a:avLst/>
          </a:prstGeom>
          <a:ln w="38100">
            <a:solidFill>
              <a:srgbClr val="00206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B8807793-796C-47F1-BA2F-535DA4258B50}"/>
              </a:ext>
            </a:extLst>
          </p:cNvPr>
          <p:cNvSpPr txBox="1"/>
          <p:nvPr/>
        </p:nvSpPr>
        <p:spPr>
          <a:xfrm>
            <a:off x="2314159" y="3546266"/>
            <a:ext cx="1234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GET - HTTP</a:t>
            </a:r>
          </a:p>
        </p:txBody>
      </p:sp>
    </p:spTree>
    <p:extLst>
      <p:ext uri="{BB962C8B-B14F-4D97-AF65-F5344CB8AC3E}">
        <p14:creationId xmlns:p14="http://schemas.microsoft.com/office/powerpoint/2010/main" val="18284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46B600D-B437-48DC-8AE5-74F5A19AA5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0" r="21166"/>
          <a:stretch/>
        </p:blipFill>
        <p:spPr>
          <a:xfrm>
            <a:off x="3710443" y="2550263"/>
            <a:ext cx="1848608" cy="1673568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9298858C-A4BE-4BE7-A85B-D845B146250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369" y="2452044"/>
            <a:ext cx="1870006" cy="1870006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BD54F5A9-1456-4C6A-BC70-E5F7981F4C3E}"/>
              </a:ext>
            </a:extLst>
          </p:cNvPr>
          <p:cNvSpPr txBox="1"/>
          <p:nvPr/>
        </p:nvSpPr>
        <p:spPr>
          <a:xfrm>
            <a:off x="7688136" y="3186992"/>
            <a:ext cx="901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USER6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E0322CF5-319B-4106-BC37-FDA57D0C65C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8" y="2615965"/>
            <a:ext cx="1542164" cy="1542164"/>
          </a:xfrm>
          <a:prstGeom prst="rect">
            <a:avLst/>
          </a:prstGeom>
        </p:spPr>
      </p:pic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74A89EC1-AA18-4039-8946-6035CB0E1665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1846812" y="3387047"/>
            <a:ext cx="1863631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E4315CE-7CC6-48F8-9573-6D7EBAC25808}"/>
              </a:ext>
            </a:extLst>
          </p:cNvPr>
          <p:cNvSpPr txBox="1"/>
          <p:nvPr/>
        </p:nvSpPr>
        <p:spPr>
          <a:xfrm>
            <a:off x="2381113" y="3034706"/>
            <a:ext cx="739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002060"/>
                </a:solidFill>
              </a:rPr>
              <a:t>HTTP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2A56C16E-5454-478F-8B83-D1113B8E83BD}"/>
              </a:ext>
            </a:extLst>
          </p:cNvPr>
          <p:cNvCxnSpPr>
            <a:cxnSpLocks/>
            <a:stCxn id="4" idx="3"/>
            <a:endCxn id="23" idx="1"/>
          </p:cNvCxnSpPr>
          <p:nvPr/>
        </p:nvCxnSpPr>
        <p:spPr>
          <a:xfrm>
            <a:off x="5559051" y="3387047"/>
            <a:ext cx="2033318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5C1AC78-B36F-4AB9-814D-200A74D7817F}"/>
              </a:ext>
            </a:extLst>
          </p:cNvPr>
          <p:cNvSpPr txBox="1"/>
          <p:nvPr/>
        </p:nvSpPr>
        <p:spPr>
          <a:xfrm>
            <a:off x="6190828" y="2986937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002060"/>
                </a:solidFill>
              </a:rPr>
              <a:t>Email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144E598-7C63-41E6-A273-DB5A875DD9DC}"/>
              </a:ext>
            </a:extLst>
          </p:cNvPr>
          <p:cNvSpPr txBox="1"/>
          <p:nvPr/>
        </p:nvSpPr>
        <p:spPr>
          <a:xfrm>
            <a:off x="3713017" y="3970301"/>
            <a:ext cx="1932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002060"/>
                </a:solidFill>
              </a:rPr>
              <a:t>Daemon waiting</a:t>
            </a:r>
          </a:p>
        </p:txBody>
      </p:sp>
    </p:spTree>
    <p:extLst>
      <p:ext uri="{BB962C8B-B14F-4D97-AF65-F5344CB8AC3E}">
        <p14:creationId xmlns:p14="http://schemas.microsoft.com/office/powerpoint/2010/main" val="387043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53EC8D9-3943-4473-929C-9DAE92C5119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952" y="1084296"/>
            <a:ext cx="1870006" cy="187000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2C9ACAF-8E82-4517-A6B1-F843BF1DC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033" y="800566"/>
            <a:ext cx="2437466" cy="243746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C313C5E2-875B-4334-989A-BAE26ACFF9AD}"/>
              </a:ext>
            </a:extLst>
          </p:cNvPr>
          <p:cNvSpPr/>
          <p:nvPr/>
        </p:nvSpPr>
        <p:spPr>
          <a:xfrm>
            <a:off x="415559" y="1651826"/>
            <a:ext cx="1751665" cy="73494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/>
              <a:t>AtenTTo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1FE17691-A43D-4E15-BA81-31738B1D9E83}"/>
              </a:ext>
            </a:extLst>
          </p:cNvPr>
          <p:cNvCxnSpPr>
            <a:cxnSpLocks/>
          </p:cNvCxnSpPr>
          <p:nvPr/>
        </p:nvCxnSpPr>
        <p:spPr>
          <a:xfrm>
            <a:off x="6201289" y="1173701"/>
            <a:ext cx="3349111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691A07B9-FE85-491A-9D2B-31A286AE5CE2}"/>
              </a:ext>
            </a:extLst>
          </p:cNvPr>
          <p:cNvSpPr txBox="1"/>
          <p:nvPr/>
        </p:nvSpPr>
        <p:spPr>
          <a:xfrm>
            <a:off x="6471120" y="835351"/>
            <a:ext cx="2547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2060"/>
                </a:solidFill>
              </a:rPr>
              <a:t>Download Web Page - HTTP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11FB569-4939-447B-AFFE-E6CE63A5AAB5}"/>
              </a:ext>
            </a:extLst>
          </p:cNvPr>
          <p:cNvCxnSpPr>
            <a:cxnSpLocks/>
            <a:stCxn id="9" idx="2"/>
            <a:endCxn id="3" idx="1"/>
          </p:cNvCxnSpPr>
          <p:nvPr/>
        </p:nvCxnSpPr>
        <p:spPr>
          <a:xfrm>
            <a:off x="2314103" y="2016079"/>
            <a:ext cx="2032930" cy="3220"/>
          </a:xfrm>
          <a:prstGeom prst="straightConnector1">
            <a:avLst/>
          </a:prstGeom>
          <a:ln w="38100"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5004CE1F-CF81-4B00-AB98-F7716A4EF3E7}"/>
              </a:ext>
            </a:extLst>
          </p:cNvPr>
          <p:cNvSpPr txBox="1"/>
          <p:nvPr/>
        </p:nvSpPr>
        <p:spPr>
          <a:xfrm>
            <a:off x="4497795" y="1448778"/>
            <a:ext cx="292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3C021D1-8D45-484E-A99C-779F9771407E}"/>
              </a:ext>
            </a:extLst>
          </p:cNvPr>
          <p:cNvSpPr txBox="1"/>
          <p:nvPr/>
        </p:nvSpPr>
        <p:spPr>
          <a:xfrm>
            <a:off x="2168069" y="1369748"/>
            <a:ext cx="292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c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107D223-11BF-40E5-B936-7C08F436C5D1}"/>
              </a:ext>
            </a:extLst>
          </p:cNvPr>
          <p:cNvSpPr txBox="1"/>
          <p:nvPr/>
        </p:nvSpPr>
        <p:spPr>
          <a:xfrm>
            <a:off x="9955719" y="1819244"/>
            <a:ext cx="901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USER1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FDFBE74-5696-4CC9-A378-F9FC9C22692F}"/>
              </a:ext>
            </a:extLst>
          </p:cNvPr>
          <p:cNvSpPr txBox="1"/>
          <p:nvPr/>
        </p:nvSpPr>
        <p:spPr>
          <a:xfrm>
            <a:off x="6190131" y="1826675"/>
            <a:ext cx="292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2A4E899-2631-4A22-8CFF-17543E63AC4C}"/>
              </a:ext>
            </a:extLst>
          </p:cNvPr>
          <p:cNvSpPr txBox="1"/>
          <p:nvPr/>
        </p:nvSpPr>
        <p:spPr>
          <a:xfrm>
            <a:off x="9606701" y="1046583"/>
            <a:ext cx="41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c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5791801-3D10-4EA3-A11E-66D6DE147214}"/>
              </a:ext>
            </a:extLst>
          </p:cNvPr>
          <p:cNvSpPr txBox="1"/>
          <p:nvPr/>
        </p:nvSpPr>
        <p:spPr>
          <a:xfrm>
            <a:off x="2509533" y="1621048"/>
            <a:ext cx="1711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002060"/>
                </a:solidFill>
              </a:rPr>
              <a:t>MQTT - socket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5F197A87-5E33-4098-B149-7AA8761225C1}"/>
              </a:ext>
            </a:extLst>
          </p:cNvPr>
          <p:cNvCxnSpPr>
            <a:cxnSpLocks/>
          </p:cNvCxnSpPr>
          <p:nvPr/>
        </p:nvCxnSpPr>
        <p:spPr>
          <a:xfrm flipV="1">
            <a:off x="6161508" y="1566284"/>
            <a:ext cx="3409302" cy="6060"/>
          </a:xfrm>
          <a:prstGeom prst="straightConnector1">
            <a:avLst/>
          </a:prstGeom>
          <a:ln w="38100"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0F19B6-4083-4523-98B9-755665FCE26F}"/>
              </a:ext>
            </a:extLst>
          </p:cNvPr>
          <p:cNvSpPr txBox="1"/>
          <p:nvPr/>
        </p:nvSpPr>
        <p:spPr>
          <a:xfrm>
            <a:off x="7084004" y="1199387"/>
            <a:ext cx="1711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002060"/>
                </a:solidFill>
              </a:rPr>
              <a:t>MQTT - socket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120E70CD-6C99-4651-B288-1CC3DDA3DD2D}"/>
              </a:ext>
            </a:extLst>
          </p:cNvPr>
          <p:cNvCxnSpPr>
            <a:cxnSpLocks/>
          </p:cNvCxnSpPr>
          <p:nvPr/>
        </p:nvCxnSpPr>
        <p:spPr>
          <a:xfrm>
            <a:off x="6294690" y="1921377"/>
            <a:ext cx="3276120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2E67497-0B68-44ED-AFF7-C7B968A92538}"/>
              </a:ext>
            </a:extLst>
          </p:cNvPr>
          <p:cNvSpPr txBox="1"/>
          <p:nvPr/>
        </p:nvSpPr>
        <p:spPr>
          <a:xfrm>
            <a:off x="6784499" y="1600899"/>
            <a:ext cx="2408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i="1" dirty="0" err="1">
                <a:solidFill>
                  <a:srgbClr val="002060"/>
                </a:solidFill>
              </a:rPr>
              <a:t>Facilities</a:t>
            </a:r>
            <a:r>
              <a:rPr lang="es-ES" sz="1600" b="1" dirty="0">
                <a:solidFill>
                  <a:srgbClr val="002060"/>
                </a:solidFill>
              </a:rPr>
              <a:t> Web Page - HTTP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8D3EC7F0-BD06-4A5B-BA19-35A61EEB80F1}"/>
              </a:ext>
            </a:extLst>
          </p:cNvPr>
          <p:cNvCxnSpPr>
            <a:cxnSpLocks/>
          </p:cNvCxnSpPr>
          <p:nvPr/>
        </p:nvCxnSpPr>
        <p:spPr>
          <a:xfrm>
            <a:off x="6479273" y="2435692"/>
            <a:ext cx="3091537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700A683-6E73-48D6-92B5-68CF6845BDB1}"/>
              </a:ext>
            </a:extLst>
          </p:cNvPr>
          <p:cNvSpPr txBox="1"/>
          <p:nvPr/>
        </p:nvSpPr>
        <p:spPr>
          <a:xfrm>
            <a:off x="6749104" y="2097342"/>
            <a:ext cx="2463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2060"/>
                </a:solidFill>
              </a:rPr>
              <a:t>DAEMON email + </a:t>
            </a:r>
            <a:r>
              <a:rPr lang="es-ES" sz="1600" b="1" i="1" dirty="0" err="1">
                <a:solidFill>
                  <a:srgbClr val="002060"/>
                </a:solidFill>
              </a:rPr>
              <a:t>state.out</a:t>
            </a:r>
            <a:endParaRPr lang="es-ES" sz="1600" b="1" i="1" dirty="0">
              <a:solidFill>
                <a:srgbClr val="002060"/>
              </a:solidFill>
            </a:endParaRP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7BD058FA-99B7-49F3-B8AA-D88BF0EF0E77}"/>
              </a:ext>
            </a:extLst>
          </p:cNvPr>
          <p:cNvCxnSpPr>
            <a:cxnSpLocks/>
          </p:cNvCxnSpPr>
          <p:nvPr/>
        </p:nvCxnSpPr>
        <p:spPr>
          <a:xfrm>
            <a:off x="6544895" y="2812363"/>
            <a:ext cx="3025915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AE929ED-C18C-4E67-95F5-35F99823BE91}"/>
              </a:ext>
            </a:extLst>
          </p:cNvPr>
          <p:cNvSpPr txBox="1"/>
          <p:nvPr/>
        </p:nvSpPr>
        <p:spPr>
          <a:xfrm>
            <a:off x="7335594" y="2493417"/>
            <a:ext cx="110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2060"/>
                </a:solidFill>
              </a:rPr>
              <a:t>Post </a:t>
            </a:r>
            <a:r>
              <a:rPr lang="es-ES" sz="1600" b="1" dirty="0" err="1">
                <a:solidFill>
                  <a:srgbClr val="002060"/>
                </a:solidFill>
              </a:rPr>
              <a:t>of</a:t>
            </a:r>
            <a:r>
              <a:rPr lang="es-ES" sz="1600" b="1" dirty="0">
                <a:solidFill>
                  <a:srgbClr val="002060"/>
                </a:solidFill>
              </a:rPr>
              <a:t> </a:t>
            </a:r>
            <a:r>
              <a:rPr lang="es-ES" sz="1600" b="1" i="1" dirty="0">
                <a:solidFill>
                  <a:srgbClr val="002060"/>
                </a:solidFill>
              </a:rPr>
              <a:t>.</a:t>
            </a:r>
            <a:r>
              <a:rPr lang="es-ES" sz="1600" b="1" i="1" dirty="0" err="1">
                <a:solidFill>
                  <a:srgbClr val="002060"/>
                </a:solidFill>
              </a:rPr>
              <a:t>plt</a:t>
            </a:r>
            <a:endParaRPr lang="es-ES" sz="1600" b="1" i="1" dirty="0">
              <a:solidFill>
                <a:srgbClr val="002060"/>
              </a:solidFill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6C3028B7-E012-480C-B170-75CA6D3EA1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456" y="3131310"/>
            <a:ext cx="2025341" cy="2025341"/>
          </a:xfrm>
          <a:prstGeom prst="rect">
            <a:avLst/>
          </a:prstGeom>
        </p:spPr>
      </p:pic>
      <p:sp>
        <p:nvSpPr>
          <p:cNvPr id="42" name="CuadroTexto 41">
            <a:extLst>
              <a:ext uri="{FF2B5EF4-FFF2-40B4-BE49-F238E27FC236}">
                <a16:creationId xmlns:a16="http://schemas.microsoft.com/office/drawing/2014/main" id="{90B07F51-1337-4D87-BB62-30E2CAE760F6}"/>
              </a:ext>
            </a:extLst>
          </p:cNvPr>
          <p:cNvSpPr txBox="1"/>
          <p:nvPr/>
        </p:nvSpPr>
        <p:spPr>
          <a:xfrm>
            <a:off x="7226945" y="3988356"/>
            <a:ext cx="112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/>
              <a:t>USER LAN 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BD8AA081-067C-4544-830E-DE5FE17A732D}"/>
              </a:ext>
            </a:extLst>
          </p:cNvPr>
          <p:cNvSpPr/>
          <p:nvPr/>
        </p:nvSpPr>
        <p:spPr>
          <a:xfrm>
            <a:off x="2509533" y="4007738"/>
            <a:ext cx="1751665" cy="73494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/>
              <a:t>AtenTTo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29A4F60A-E320-4A29-BBE0-0D56ECA807C6}"/>
              </a:ext>
            </a:extLst>
          </p:cNvPr>
          <p:cNvCxnSpPr>
            <a:cxnSpLocks/>
          </p:cNvCxnSpPr>
          <p:nvPr/>
        </p:nvCxnSpPr>
        <p:spPr>
          <a:xfrm>
            <a:off x="4356305" y="3992700"/>
            <a:ext cx="2647012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2FD0D5CE-5422-4513-90E6-9F9D46BDB2DC}"/>
              </a:ext>
            </a:extLst>
          </p:cNvPr>
          <p:cNvSpPr txBox="1"/>
          <p:nvPr/>
        </p:nvSpPr>
        <p:spPr>
          <a:xfrm>
            <a:off x="4938099" y="3654146"/>
            <a:ext cx="1228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2060"/>
                </a:solidFill>
              </a:rPr>
              <a:t>POST - HTTP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93B218B2-D18E-4F29-BCDD-ECD8CA321ED0}"/>
              </a:ext>
            </a:extLst>
          </p:cNvPr>
          <p:cNvCxnSpPr>
            <a:cxnSpLocks/>
          </p:cNvCxnSpPr>
          <p:nvPr/>
        </p:nvCxnSpPr>
        <p:spPr>
          <a:xfrm flipV="1">
            <a:off x="4356305" y="4299868"/>
            <a:ext cx="2647012" cy="15848"/>
          </a:xfrm>
          <a:prstGeom prst="straightConnector1">
            <a:avLst/>
          </a:prstGeom>
          <a:ln w="38100">
            <a:solidFill>
              <a:srgbClr val="00206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2DC342BA-6C09-4A31-8CE3-5B3A4145CA13}"/>
              </a:ext>
            </a:extLst>
          </p:cNvPr>
          <p:cNvSpPr txBox="1"/>
          <p:nvPr/>
        </p:nvSpPr>
        <p:spPr>
          <a:xfrm>
            <a:off x="4994814" y="3977162"/>
            <a:ext cx="1115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2060"/>
                </a:solidFill>
              </a:rPr>
              <a:t>GET - HTTP</a:t>
            </a: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489C4167-4FE9-41C2-9CB4-EDC81992E055}"/>
              </a:ext>
            </a:extLst>
          </p:cNvPr>
          <p:cNvCxnSpPr>
            <a:cxnSpLocks/>
          </p:cNvCxnSpPr>
          <p:nvPr/>
        </p:nvCxnSpPr>
        <p:spPr>
          <a:xfrm>
            <a:off x="4324008" y="4696242"/>
            <a:ext cx="2679969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FDF2C4AE-6B93-4BAF-9588-E7AFC35AD940}"/>
              </a:ext>
            </a:extLst>
          </p:cNvPr>
          <p:cNvSpPr txBox="1"/>
          <p:nvPr/>
        </p:nvSpPr>
        <p:spPr>
          <a:xfrm>
            <a:off x="4467634" y="4392822"/>
            <a:ext cx="2384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i="1" dirty="0">
                <a:solidFill>
                  <a:srgbClr val="002060"/>
                </a:solidFill>
              </a:rPr>
              <a:t>configuration.html </a:t>
            </a:r>
            <a:r>
              <a:rPr lang="es-ES" sz="1600" b="1" dirty="0">
                <a:solidFill>
                  <a:srgbClr val="002060"/>
                </a:solidFill>
              </a:rPr>
              <a:t>- HTTP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CF3560E1-6378-4E3A-AA15-96CA2D585C6F}"/>
              </a:ext>
            </a:extLst>
          </p:cNvPr>
          <p:cNvSpPr txBox="1"/>
          <p:nvPr/>
        </p:nvSpPr>
        <p:spPr>
          <a:xfrm>
            <a:off x="4061718" y="3374461"/>
            <a:ext cx="292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s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CAC25A87-CEEB-4036-8783-F3FF3B27B10F}"/>
              </a:ext>
            </a:extLst>
          </p:cNvPr>
          <p:cNvSpPr txBox="1"/>
          <p:nvPr/>
        </p:nvSpPr>
        <p:spPr>
          <a:xfrm>
            <a:off x="6831123" y="3355284"/>
            <a:ext cx="292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c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35E88A91-242F-4E30-873B-FD237AF7BEAF}"/>
              </a:ext>
            </a:extLst>
          </p:cNvPr>
          <p:cNvSpPr/>
          <p:nvPr/>
        </p:nvSpPr>
        <p:spPr>
          <a:xfrm>
            <a:off x="247650" y="285750"/>
            <a:ext cx="11763375" cy="51234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02704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238</Words>
  <Application>Microsoft Office PowerPoint</Application>
  <PresentationFormat>Panorámica</PresentationFormat>
  <Paragraphs>123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</dc:creator>
  <cp:lastModifiedBy>Miguel Ángel</cp:lastModifiedBy>
  <cp:revision>34</cp:revision>
  <dcterms:created xsi:type="dcterms:W3CDTF">2019-05-17T17:40:48Z</dcterms:created>
  <dcterms:modified xsi:type="dcterms:W3CDTF">2019-05-23T10:39:29Z</dcterms:modified>
</cp:coreProperties>
</file>