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2910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51E48-4227-437D-9352-791B457D9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CBF0E6-DF77-460E-B2CE-4E7F56FC0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EEB664-4C71-44E7-9D25-2D788060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36F1-E1A4-43B6-9CE7-C2F964ECBA2E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C40C36-2DF4-4B4C-A5F1-5557A8F8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CCBEB-B8A2-48C2-844E-18C849C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332B-2ACC-4501-A4BE-540FA1492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215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76A9E-0CBD-4F0D-8817-32C9466A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CC1F98-3951-4D64-9DB4-331DDE550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E95DA2-D0EE-41E4-8BC2-52E5235E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36F1-E1A4-43B6-9CE7-C2F964ECBA2E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C30FD5-67D4-4068-BA6F-D8C1D2B6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AEB066-4562-460A-B405-63DC29F7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332B-2ACC-4501-A4BE-540FA1492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25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B0E1DF-D7A5-4BDE-BC1F-CA8EA3257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A25B06-A624-4E65-BAC2-54D33E69F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A837D7-3218-480B-97AA-F6725170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36F1-E1A4-43B6-9CE7-C2F964ECBA2E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7AF078-FB7C-46BD-94A9-8E72BC3B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716D88-DAE7-475F-B3F9-0C29E3DB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332B-2ACC-4501-A4BE-540FA1492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26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C2D87-93CA-4908-BE78-C1A1414E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456224-F9D6-4BD7-BB30-4CD556268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E179B1-1EBD-4303-A36C-C1731EEF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36F1-E1A4-43B6-9CE7-C2F964ECBA2E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E56808-09B2-485F-852D-823756A0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26496B-0F4B-49A0-9485-DC494AD1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332B-2ACC-4501-A4BE-540FA1492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195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E4FA9-5ABE-49CD-94A4-3F2578C1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5CE70B-3E21-4686-B5EF-C432F830E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532877-7E4E-41F7-9C63-81D0A88D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36F1-E1A4-43B6-9CE7-C2F964ECBA2E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01C7B4-57A2-4105-A4B2-230EE00F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F815EF-5C7A-494F-9E1A-1E082DF2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332B-2ACC-4501-A4BE-540FA1492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915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03ED2-51A4-4595-B2AB-0D45BEE8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8EA640-9A00-46C3-92E3-699780E75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AF118B-5BE4-4976-9F62-82683CB86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D465BB-1479-4DD2-A4F4-7AE615DA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36F1-E1A4-43B6-9CE7-C2F964ECBA2E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B66B69-DFB2-4C89-99BD-322C262C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895A6E-9582-4A94-B843-14E38515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332B-2ACC-4501-A4BE-540FA1492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470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7C4A6-242E-4083-BA6F-7CBBA3B3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7275FA-E42E-44CE-9C84-0E6202D63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0CDB48-A497-44EA-A1EF-C2F4198B0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EC6D9B-7E95-42D8-92F3-DEB8E6E66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1EA2C27-70CB-41B7-A8B4-5954A4B74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2716C2F-5767-4895-BC66-C250A645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36F1-E1A4-43B6-9CE7-C2F964ECBA2E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B1AD74-4678-414E-BC95-3F3C8C67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7F4322F-2068-4E66-8218-0D6CF449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332B-2ACC-4501-A4BE-540FA1492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014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4E991-D6B3-4463-B856-68506D9B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2613C4-D348-4FBE-B11E-8E18A010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36F1-E1A4-43B6-9CE7-C2F964ECBA2E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6774A0-6761-483C-A30E-9FC2197B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535E33-FE9E-4FB5-9A76-46218337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332B-2ACC-4501-A4BE-540FA1492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069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E73535-9995-45BA-BE6C-AE4B8EE8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36F1-E1A4-43B6-9CE7-C2F964ECBA2E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B4C06F-7BDA-4DD9-AF13-564A6AE78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344A0D-9E2A-417A-8197-216134CB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332B-2ACC-4501-A4BE-540FA1492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21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0CE81-32A6-4AE5-A31B-836EEE2A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57C6F0-A959-4A4D-9338-82542AA85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680CDF-CF57-4787-8183-DCF910F4E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503905-FC6E-4847-B9EE-99CCA59E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36F1-E1A4-43B6-9CE7-C2F964ECBA2E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3D4F29-CC41-4C4B-8F30-D2626EED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FCE140-4DF1-40E9-8F22-7090759D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332B-2ACC-4501-A4BE-540FA1492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44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C8634-4B3E-4241-8B5F-9A63BB1B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668C65-4A64-49BC-9A35-7D7A08897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7930FB-ED28-4AED-9333-81227D41F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BEDF97-13FC-485B-9247-1AC1CA2A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36F1-E1A4-43B6-9CE7-C2F964ECBA2E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F07EE2-DD33-4F6B-A2B0-C8B33F7F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7DFA71-00B1-4742-B4C3-EC018C9C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332B-2ACC-4501-A4BE-540FA1492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13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2C2705-8D6F-49E0-B6AE-4DEBD598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8F0079-AA20-4315-AA69-F1105D30A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A349C2-56F2-4400-8564-DF2A98381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E36F1-E1A4-43B6-9CE7-C2F964ECBA2E}" type="datetimeFigureOut">
              <a:rPr lang="es-ES" smtClean="0"/>
              <a:t>29/01/2020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853558-B991-4E64-8134-76031B904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4E4063-5F03-447D-8037-F9A248645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6332B-2ACC-4501-A4BE-540FA1492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272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1631CF5-CB75-41BC-BAD9-863B2FF240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t="15694" r="83076" b="4489"/>
          <a:stretch/>
        </p:blipFill>
        <p:spPr>
          <a:xfrm>
            <a:off x="57152" y="293614"/>
            <a:ext cx="1428748" cy="149324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D09ED4D-F41A-4F00-B510-42DF4F197C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5" t="15694" r="63979" b="4489"/>
          <a:stretch/>
        </p:blipFill>
        <p:spPr>
          <a:xfrm>
            <a:off x="1609725" y="1786855"/>
            <a:ext cx="1552575" cy="14932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B2674E-4E1F-4311-89DF-50C106CE13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22" t="15694" r="46292" b="4489"/>
          <a:stretch/>
        </p:blipFill>
        <p:spPr>
          <a:xfrm>
            <a:off x="3162299" y="3280096"/>
            <a:ext cx="1552575" cy="149324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0C41B76-47D6-45E4-8120-3FF3D5B472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8" t="15694" r="28606" b="4489"/>
          <a:stretch/>
        </p:blipFill>
        <p:spPr>
          <a:xfrm>
            <a:off x="4714874" y="4773337"/>
            <a:ext cx="1552576" cy="14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3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1C87B48-A122-45BD-9326-05BFE00C25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8" t="10517" r="35530" b="58142"/>
          <a:stretch/>
        </p:blipFill>
        <p:spPr>
          <a:xfrm>
            <a:off x="0" y="166688"/>
            <a:ext cx="5345267" cy="532923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1A8BB1E-BCD3-4083-9E1A-7666D800B4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7" t="10516" r="40033" b="56669"/>
          <a:stretch/>
        </p:blipFill>
        <p:spPr>
          <a:xfrm>
            <a:off x="5345268" y="162593"/>
            <a:ext cx="3454784" cy="5580061"/>
          </a:xfrm>
          <a:prstGeom prst="rect">
            <a:avLst/>
          </a:prstGeom>
        </p:spPr>
      </p:pic>
      <p:sp>
        <p:nvSpPr>
          <p:cNvPr id="13" name="Cerrar corchete 12">
            <a:extLst>
              <a:ext uri="{FF2B5EF4-FFF2-40B4-BE49-F238E27FC236}">
                <a16:creationId xmlns:a16="http://schemas.microsoft.com/office/drawing/2014/main" id="{67353584-7F89-42AF-8A10-13D9AF13EE7F}"/>
              </a:ext>
            </a:extLst>
          </p:cNvPr>
          <p:cNvSpPr/>
          <p:nvPr/>
        </p:nvSpPr>
        <p:spPr>
          <a:xfrm>
            <a:off x="3364334" y="205924"/>
            <a:ext cx="112291" cy="670376"/>
          </a:xfrm>
          <a:prstGeom prst="rightBracket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errar corchete 13">
            <a:extLst>
              <a:ext uri="{FF2B5EF4-FFF2-40B4-BE49-F238E27FC236}">
                <a16:creationId xmlns:a16="http://schemas.microsoft.com/office/drawing/2014/main" id="{9B0B8787-457B-4FD4-A411-CABDD1996124}"/>
              </a:ext>
            </a:extLst>
          </p:cNvPr>
          <p:cNvSpPr/>
          <p:nvPr/>
        </p:nvSpPr>
        <p:spPr>
          <a:xfrm>
            <a:off x="3706092" y="1609943"/>
            <a:ext cx="169621" cy="3695473"/>
          </a:xfrm>
          <a:prstGeom prst="rightBracket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B330D50-5A2A-49FC-89AB-F67CEC734E23}"/>
              </a:ext>
            </a:extLst>
          </p:cNvPr>
          <p:cNvCxnSpPr>
            <a:cxnSpLocks/>
          </p:cNvCxnSpPr>
          <p:nvPr/>
        </p:nvCxnSpPr>
        <p:spPr>
          <a:xfrm>
            <a:off x="3476625" y="336172"/>
            <a:ext cx="200025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BAEB9E2-2B0A-4096-A401-D1C4DABB949D}"/>
              </a:ext>
            </a:extLst>
          </p:cNvPr>
          <p:cNvCxnSpPr>
            <a:cxnSpLocks/>
          </p:cNvCxnSpPr>
          <p:nvPr/>
        </p:nvCxnSpPr>
        <p:spPr>
          <a:xfrm flipV="1">
            <a:off x="3875714" y="1609943"/>
            <a:ext cx="1601161" cy="533184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388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Ángel</dc:creator>
  <cp:lastModifiedBy>Miguel Ángel</cp:lastModifiedBy>
  <cp:revision>6</cp:revision>
  <dcterms:created xsi:type="dcterms:W3CDTF">2020-01-28T18:35:05Z</dcterms:created>
  <dcterms:modified xsi:type="dcterms:W3CDTF">2020-01-29T09:39:35Z</dcterms:modified>
</cp:coreProperties>
</file>