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5016" y="-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D7CE-E266-48DE-ACC0-96071F1F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2B58E8-4B11-474B-A362-00DD5D8C7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73575-FDE8-4BBC-8115-E03E12F6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9CAAF-5CCA-41B9-84BC-7B093638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C965-5887-405D-885F-472BA684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BB36-B481-4408-944A-5707DBB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DE2669-B390-42B1-A0C1-DD896987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3209E5-F39F-4725-B38D-A3F42A9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FE101-5C5D-4CAA-B08D-2F31BCA2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D9904-F623-4FD2-A770-04B143EB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12EFE-891C-4F63-8091-88E1FD16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E75966-3505-4E0C-B539-B41B88D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288A1-F1DD-4095-8E66-D2B44026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76D1E-5B79-4526-8CC2-D321DD05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8DAC5-C065-4891-BA9D-71018301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9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8779-640A-4D6A-B9CD-C5944CB9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8B57A-82F0-49D4-AAFD-E5E33147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F5966-7A43-40A7-88A5-12E899FE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318B8-B1BD-42B6-AE65-A47C560F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E7B8F-E3A1-41B2-BB38-F14D891D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7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80D26-E2DC-4B94-8C46-023F32A4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B30D00-A7C8-45B6-8C45-192EADDD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2BDC5-B678-49BA-A69F-C39798D4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D8CA1-9923-4A7C-9B4E-E61F0BC3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8302B-1C5B-45A8-BA5C-9F624259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1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85602-DE63-46C4-8C7A-59DF2798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1EC2B-68AB-4074-8784-6C28D005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73AA9-3968-4CD4-9E37-2B4AEF88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3C3ECE-FF17-404F-9F4B-C5724EF7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283B81-7D09-4E6C-AE10-EA39435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2D7162-8483-4DAB-A3B9-DCA4A03B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8091-134E-451E-8FAC-4B201794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53C96-60D7-44CE-B310-17110A76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DDCA13-E5D8-4074-8A67-66D6B2169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91ECA9-E2D6-4560-82AF-20B61D815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85CAB6-5B2D-4746-9A63-822CE367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02AE67-CEDF-42C3-AE14-C544612A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13D0C1-AED1-42E1-9467-4E845860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DD3512-6E64-4406-BD60-30240899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F2A95-3ACC-441B-B28B-15A75CDC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76090F-C13A-449B-A43E-F3975007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F2998D-27D2-4127-8E85-A2DCFC30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2155E9-F588-41C2-82DE-D114EEB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49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4737CE-F0FA-4463-9B05-413B1B22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DD05C0-F47A-4A88-9EEE-2551890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BE9A8-7EBA-49E2-BB8F-98284E3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981C3-17C2-4D73-917C-DA728619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E6F92-DF6A-4B12-8070-39472B4E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1D5FC-8F08-46DC-8FF0-B2CB3CCF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CE240-D79E-48A7-9349-403BE0D5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999B37-8593-47FD-9FD2-E969211A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278740-E7E2-4E1C-9762-6127EFA6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9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A7A2-566F-4097-9494-DA4B3AF2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7A7928-9C9C-4F81-9C8A-741A49C6C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F0B4C-590A-489A-BF17-A067ECE2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3A659-F7F6-40B7-9A7E-7D3F87A1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09783-1E74-450A-8C7F-9B611B26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4A939-2E51-43BA-983E-5C6A9D6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3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581287-DF97-4D61-A1A9-AC83B2D8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5BD90-7A6E-4BDB-BE0C-24220FDE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59EA4-24A9-4D8D-B775-A53BF057E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F80-3FE5-4F6D-B81C-4635B7C204E5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DF591-1A74-4112-8AE8-EB6EE208E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974AB-785C-45EE-9B28-14F945D39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AF87-BDD8-4E93-8636-4567C2EC83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695223-E262-46A7-BCB1-56E47A7C7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5"/>
          <a:stretch/>
        </p:blipFill>
        <p:spPr>
          <a:xfrm>
            <a:off x="0" y="649034"/>
            <a:ext cx="7757160" cy="55599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6071EC-AC46-4C80-9044-358021A12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28" t="19397" b="52451"/>
          <a:stretch/>
        </p:blipFill>
        <p:spPr>
          <a:xfrm>
            <a:off x="3193934" y="3233739"/>
            <a:ext cx="4507684" cy="15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3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5177A4-4009-472D-A687-76FF9910A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843"/>
          <a:stretch/>
        </p:blipFill>
        <p:spPr>
          <a:xfrm>
            <a:off x="1819276" y="227551"/>
            <a:ext cx="6724650" cy="4231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5ED728-9BB2-44F5-AD3F-48C4B0D6B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2" t="15153" r="5208" b="63263"/>
          <a:stretch/>
        </p:blipFill>
        <p:spPr>
          <a:xfrm>
            <a:off x="3971925" y="3836987"/>
            <a:ext cx="4572001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1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37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</cp:revision>
  <dcterms:created xsi:type="dcterms:W3CDTF">2019-09-03T15:25:49Z</dcterms:created>
  <dcterms:modified xsi:type="dcterms:W3CDTF">2019-09-03T16:56:03Z</dcterms:modified>
</cp:coreProperties>
</file>