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43"/>
    <a:srgbClr val="5C6670"/>
    <a:srgbClr val="F5F5F5"/>
    <a:srgbClr val="603394"/>
    <a:srgbClr val="FFFFFF"/>
    <a:srgbClr val="252526"/>
    <a:srgbClr val="000000"/>
    <a:srgbClr val="007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3984" y="-2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12613-FA10-4247-AD12-B17FE666A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8EE1A9-1824-46CA-AB8F-D4B6A1589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7EA36D-5317-4630-85E2-E2C2A399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A381-BD38-44CD-8E6A-6DBDF14C4A5B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6B0F8D-305E-4F6A-BB20-495C744F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12E4B0-662C-4FAC-9CD1-153EAADA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2BD9-5AAE-4CFD-94C7-B048BB304B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447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27885-CAF2-4A9E-8917-0521815C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10AF66-B5BE-4152-AE36-9F33C417E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81459E-1194-47D4-8587-D2CDC3C3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A381-BD38-44CD-8E6A-6DBDF14C4A5B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D2B526-AF1A-4046-B1B5-AE10AFC0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3F1C96-4302-4366-8D8E-DC806260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2BD9-5AAE-4CFD-94C7-B048BB304B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43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47D03F-3E33-42B7-8916-24B55E809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E16229-AF71-4E85-9E30-2AE5C0B7E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D14E9E-3EA0-4225-B5C9-D7958DEC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A381-BD38-44CD-8E6A-6DBDF14C4A5B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A0377D-45F5-4583-84AA-B57FA96B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8EC193-DADD-41BA-A2D8-21B4FAA0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2BD9-5AAE-4CFD-94C7-B048BB304B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331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08D56-E28D-4912-9A4E-25013CCE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5023BE-1A6E-4B95-8C97-AB33A12C9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4DBDF6-CA5E-431D-A0C7-6E1D73C8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A381-BD38-44CD-8E6A-6DBDF14C4A5B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DFFA6-E0B9-4B68-AAF6-C6424B9F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017F41-DE06-42F4-AAA7-65178CF8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2BD9-5AAE-4CFD-94C7-B048BB304B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88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DD6A5-6487-4104-A983-F40BC0C8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99C9F0-CBC5-4AB3-B32F-6D57C85A8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9D8F24-82D9-4AB5-B88B-20E3BCC5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A381-BD38-44CD-8E6A-6DBDF14C4A5B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33C15A-C6A5-4AA5-8A69-16DDDB4B4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5473FA-8888-4E34-BA8F-161209E4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2BD9-5AAE-4CFD-94C7-B048BB304B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06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5D53C-E795-4A62-9F98-7F91AF1C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A05001-B23B-4D71-8249-7D510F4FD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9229B5-B583-48D3-9EFC-621177EC0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4C6B1D-564F-4B9B-BD01-FDA4AFA0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A381-BD38-44CD-8E6A-6DBDF14C4A5B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09DBE7-598A-4B22-8F68-7D7B1401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CFAE77-FDE1-478C-B827-7440BBAB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2BD9-5AAE-4CFD-94C7-B048BB304B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05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AF0F3-E6D0-4241-9601-2133C289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CBDCB2-CA66-4154-9046-B33678C83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DA3DE9-FBC1-4EA8-8101-5096F304F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809B5F-C166-4456-98E0-3157856AB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FBCEC8-7A6E-4CEC-BE25-5F35963BE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95A329-5CD2-479E-B0B4-C2C5A97B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A381-BD38-44CD-8E6A-6DBDF14C4A5B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53D5AF0-6956-4CA7-BAE0-F55D4BF7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E2EE1B-D18E-4BDF-9EA5-75E2B24C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2BD9-5AAE-4CFD-94C7-B048BB304B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45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46085-25C5-4966-BCE7-9E89A0B6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713A9C-B965-4D65-B377-0B5D96C0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A381-BD38-44CD-8E6A-6DBDF14C4A5B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6B3E6F-A05E-426E-B549-A99575D2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93D5D8-37DB-40E8-9B61-9FD28ACF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2BD9-5AAE-4CFD-94C7-B048BB304B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39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6698CD-75CC-48AE-AA2E-EA002916D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A381-BD38-44CD-8E6A-6DBDF14C4A5B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7A14FB-73F1-4F06-9B4B-0F1BC26D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924173-230B-445E-AEB1-D6F629F2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2BD9-5AAE-4CFD-94C7-B048BB304B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99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E3583-61C7-48D6-B054-A71EC50C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D91873-4523-4E64-8ECC-B167FB57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904046-FA7B-4237-9911-5C83A0543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6B1553-30CB-49E3-A813-E434D69F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A381-BD38-44CD-8E6A-6DBDF14C4A5B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8F6ADB-1CF6-4713-BDE2-E1C12885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C5B0C0-6A9F-4553-9BB8-B8A44C74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2BD9-5AAE-4CFD-94C7-B048BB304B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33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CA372-ACED-4E16-9117-A01AB36B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A9243C-D419-48C2-BF7C-E97A4E562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9DA263-371E-4731-9E48-A9B7C5CE3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7CB48A-7B19-4C2F-9D45-682F1C7F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A381-BD38-44CD-8E6A-6DBDF14C4A5B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45FE75-81A5-4CFC-8D5D-77565ED7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701307-C858-4872-8EB8-82156D93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2BD9-5AAE-4CFD-94C7-B048BB304B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9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B34E07-1BB4-4049-813E-57F72303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027214-4A79-45EA-90DB-0D86CF638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320D19-82D8-40C9-8139-2F525BAC0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A381-BD38-44CD-8E6A-6DBDF14C4A5B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936215-0E12-4D0C-B066-071529DE5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06DE64-4D77-40B6-86C1-D1C179CC5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C2BD9-5AAE-4CFD-94C7-B048BB304B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95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BBC130-D9EC-4D52-B955-EE456FE69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0" y="132890"/>
            <a:ext cx="10774279" cy="659222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41723A9-B953-4020-8097-C2EA2A31A49A}"/>
              </a:ext>
            </a:extLst>
          </p:cNvPr>
          <p:cNvSpPr/>
          <p:nvPr/>
        </p:nvSpPr>
        <p:spPr>
          <a:xfrm>
            <a:off x="7950858" y="533041"/>
            <a:ext cx="1840841" cy="44803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1DDE41-813B-4C2A-8248-2CCD5B63ED2A}"/>
              </a:ext>
            </a:extLst>
          </p:cNvPr>
          <p:cNvSpPr txBox="1"/>
          <p:nvPr/>
        </p:nvSpPr>
        <p:spPr>
          <a:xfrm>
            <a:off x="7858125" y="238125"/>
            <a:ext cx="14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B0F0"/>
                </a:solidFill>
              </a:rPr>
              <a:t>Build Toolbar</a:t>
            </a:r>
          </a:p>
        </p:txBody>
      </p:sp>
    </p:spTree>
    <p:extLst>
      <p:ext uri="{BB962C8B-B14F-4D97-AF65-F5344CB8AC3E}">
        <p14:creationId xmlns:p14="http://schemas.microsoft.com/office/powerpoint/2010/main" val="423794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0365432-24A7-441E-A4EA-F4A431E8CC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36"/>
          <a:stretch/>
        </p:blipFill>
        <p:spPr>
          <a:xfrm>
            <a:off x="761255" y="1661866"/>
            <a:ext cx="8894473" cy="353426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1FBF450-AF5F-4C21-AFFC-564BE5B24731}"/>
              </a:ext>
            </a:extLst>
          </p:cNvPr>
          <p:cNvSpPr/>
          <p:nvPr/>
        </p:nvSpPr>
        <p:spPr>
          <a:xfrm>
            <a:off x="8112021" y="1946247"/>
            <a:ext cx="1048758" cy="31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437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7EC32D-6433-44B0-850A-A8438A1E3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788670"/>
            <a:ext cx="10134600" cy="528066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C622B6A-39CB-4AEB-8BCD-E80A6C9B17D0}"/>
              </a:ext>
            </a:extLst>
          </p:cNvPr>
          <p:cNvSpPr/>
          <p:nvPr/>
        </p:nvSpPr>
        <p:spPr>
          <a:xfrm>
            <a:off x="3509797" y="1233182"/>
            <a:ext cx="3687957" cy="327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C2EF70B-EAF3-4C96-A7D4-F7DE7838B2C1}"/>
              </a:ext>
            </a:extLst>
          </p:cNvPr>
          <p:cNvSpPr/>
          <p:nvPr/>
        </p:nvSpPr>
        <p:spPr>
          <a:xfrm>
            <a:off x="1464283" y="3367105"/>
            <a:ext cx="1740312" cy="1230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9025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85DDCD7-F5A7-4663-90AA-71018E703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20" y="3040380"/>
            <a:ext cx="7604760" cy="77724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014DE6B-1503-4B1E-8D7C-A3809827ED19}"/>
              </a:ext>
            </a:extLst>
          </p:cNvPr>
          <p:cNvSpPr/>
          <p:nvPr/>
        </p:nvSpPr>
        <p:spPr>
          <a:xfrm>
            <a:off x="4759477" y="3490450"/>
            <a:ext cx="2609063" cy="327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8933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8175272-4770-4F2D-93BA-ABA85D4A0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34" y="1933366"/>
            <a:ext cx="3086531" cy="299126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EFBD3E2-5E55-42F8-BDD4-A69AAD679DD4}"/>
              </a:ext>
            </a:extLst>
          </p:cNvPr>
          <p:cNvSpPr/>
          <p:nvPr/>
        </p:nvSpPr>
        <p:spPr>
          <a:xfrm>
            <a:off x="6265068" y="4683918"/>
            <a:ext cx="1202531" cy="13573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81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8D91AEF6-64B8-449C-BB11-B5E0526F4FAB}"/>
              </a:ext>
            </a:extLst>
          </p:cNvPr>
          <p:cNvSpPr/>
          <p:nvPr/>
        </p:nvSpPr>
        <p:spPr>
          <a:xfrm>
            <a:off x="3009975" y="4967323"/>
            <a:ext cx="7856765" cy="2752728"/>
          </a:xfrm>
          <a:prstGeom prst="roundRect">
            <a:avLst>
              <a:gd name="adj" fmla="val 48897"/>
            </a:avLst>
          </a:prstGeom>
          <a:solidFill>
            <a:srgbClr val="FFC843">
              <a:alpha val="5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			</a:t>
            </a:r>
          </a:p>
          <a:p>
            <a:pPr algn="r"/>
            <a:endParaRPr lang="en-US" sz="2400" dirty="0">
              <a:solidFill>
                <a:schemeClr val="tx1"/>
              </a:solidFill>
            </a:endParaRPr>
          </a:p>
          <a:p>
            <a:pPr algn="r"/>
            <a:r>
              <a:rPr lang="en-US" sz="2400" dirty="0">
                <a:solidFill>
                  <a:schemeClr val="tx1"/>
                </a:solidFill>
              </a:rPr>
              <a:t>			</a:t>
            </a:r>
          </a:p>
          <a:p>
            <a:pPr algn="r"/>
            <a:r>
              <a:rPr lang="en-US" sz="2400" dirty="0">
                <a:solidFill>
                  <a:schemeClr val="tx1"/>
                </a:solidFill>
              </a:rPr>
              <a:t>			Depends on the specific programming language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2BB0B6-A8D3-45B1-8A79-A410382D61B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86" y="193079"/>
            <a:ext cx="1233050" cy="1233050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587BCF95-0050-44B5-B2D6-5406272F95A4}"/>
              </a:ext>
            </a:extLst>
          </p:cNvPr>
          <p:cNvSpPr/>
          <p:nvPr/>
        </p:nvSpPr>
        <p:spPr>
          <a:xfrm>
            <a:off x="5206848" y="809604"/>
            <a:ext cx="949325" cy="384196"/>
          </a:xfrm>
          <a:prstGeom prst="roundRect">
            <a:avLst>
              <a:gd name="adj" fmla="val 488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Solution</a:t>
            </a:r>
            <a:endParaRPr lang="en-GB" sz="1400" b="1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6FAB49-6270-4E5C-88C6-474ED4443F0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685" y="2116239"/>
            <a:ext cx="1233050" cy="1233050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C2D0329-36E7-4256-9814-49289A548465}"/>
              </a:ext>
            </a:extLst>
          </p:cNvPr>
          <p:cNvSpPr/>
          <p:nvPr/>
        </p:nvSpPr>
        <p:spPr>
          <a:xfrm>
            <a:off x="3015547" y="2732764"/>
            <a:ext cx="949325" cy="384196"/>
          </a:xfrm>
          <a:prstGeom prst="roundRect">
            <a:avLst>
              <a:gd name="adj" fmla="val 488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Project1</a:t>
            </a:r>
            <a:endParaRPr lang="en-GB" sz="1400" b="1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7997B06-3DDC-405F-BEE4-4C6ADCBD28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93" y="2116239"/>
            <a:ext cx="1233050" cy="1233050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A8320A-48B2-451A-A1EE-A3386DD6A685}"/>
              </a:ext>
            </a:extLst>
          </p:cNvPr>
          <p:cNvSpPr/>
          <p:nvPr/>
        </p:nvSpPr>
        <p:spPr>
          <a:xfrm>
            <a:off x="5207655" y="2732764"/>
            <a:ext cx="949325" cy="384196"/>
          </a:xfrm>
          <a:prstGeom prst="roundRect">
            <a:avLst>
              <a:gd name="adj" fmla="val 488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Project2</a:t>
            </a:r>
            <a:endParaRPr lang="en-GB" sz="1400" b="1" dirty="0"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B63EAC0-F6FA-4C08-87E1-CF4C17AA719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53" y="2105698"/>
            <a:ext cx="1233050" cy="1233050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954E010-0AD6-4F1C-BA49-E48200EAE1D3}"/>
              </a:ext>
            </a:extLst>
          </p:cNvPr>
          <p:cNvSpPr/>
          <p:nvPr/>
        </p:nvSpPr>
        <p:spPr>
          <a:xfrm>
            <a:off x="7296315" y="2722223"/>
            <a:ext cx="949325" cy="384196"/>
          </a:xfrm>
          <a:prstGeom prst="roundRect">
            <a:avLst>
              <a:gd name="adj" fmla="val 488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Project3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C77EF5F8-A48D-46CB-8130-5C0825FC920D}"/>
              </a:ext>
            </a:extLst>
          </p:cNvPr>
          <p:cNvSpPr/>
          <p:nvPr/>
        </p:nvSpPr>
        <p:spPr>
          <a:xfrm rot="19746746">
            <a:off x="5698973" y="352404"/>
            <a:ext cx="914400" cy="914400"/>
          </a:xfrm>
          <a:prstGeom prst="arc">
            <a:avLst>
              <a:gd name="adj1" fmla="val 17465342"/>
              <a:gd name="adj2" fmla="val 1328711"/>
            </a:avLst>
          </a:prstGeom>
          <a:noFill/>
          <a:ln w="25400">
            <a:solidFill>
              <a:srgbClr val="FFC843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D95CD75-B0A5-4252-ACE5-22119503307B}"/>
              </a:ext>
            </a:extLst>
          </p:cNvPr>
          <p:cNvSpPr txBox="1"/>
          <p:nvPr/>
        </p:nvSpPr>
        <p:spPr>
          <a:xfrm>
            <a:off x="6596746" y="733404"/>
            <a:ext cx="1208792" cy="307777"/>
          </a:xfrm>
          <a:prstGeom prst="rect">
            <a:avLst/>
          </a:prstGeom>
          <a:noFill/>
          <a:ln w="25400">
            <a:solidFill>
              <a:srgbClr val="FFC843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5C6670"/>
                </a:solidFill>
              </a:rPr>
              <a:t>“Solution”.sln</a:t>
            </a:r>
            <a:endParaRPr lang="en-GB" sz="1400" b="1" dirty="0">
              <a:solidFill>
                <a:srgbClr val="5C6670"/>
              </a:solidFill>
            </a:endParaRPr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73839D3D-AFCB-471A-B0DB-6DC1C824C073}"/>
              </a:ext>
            </a:extLst>
          </p:cNvPr>
          <p:cNvSpPr/>
          <p:nvPr/>
        </p:nvSpPr>
        <p:spPr>
          <a:xfrm rot="19746746">
            <a:off x="7757565" y="2265024"/>
            <a:ext cx="914400" cy="914400"/>
          </a:xfrm>
          <a:prstGeom prst="arc">
            <a:avLst>
              <a:gd name="adj1" fmla="val 17465342"/>
              <a:gd name="adj2" fmla="val 1328711"/>
            </a:avLst>
          </a:prstGeom>
          <a:noFill/>
          <a:ln w="25400">
            <a:solidFill>
              <a:srgbClr val="FFC843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12AED7B-02E6-4F57-B389-01410FD8BA3D}"/>
              </a:ext>
            </a:extLst>
          </p:cNvPr>
          <p:cNvSpPr txBox="1"/>
          <p:nvPr/>
        </p:nvSpPr>
        <p:spPr>
          <a:xfrm>
            <a:off x="8655338" y="2646024"/>
            <a:ext cx="1430328" cy="307777"/>
          </a:xfrm>
          <a:prstGeom prst="rect">
            <a:avLst/>
          </a:prstGeom>
          <a:noFill/>
          <a:ln w="25400">
            <a:solidFill>
              <a:srgbClr val="FFC843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5C6670"/>
                </a:solidFill>
              </a:rPr>
              <a:t>“Project3”.vfproj</a:t>
            </a:r>
            <a:endParaRPr lang="en-GB" sz="1400" b="1" dirty="0">
              <a:solidFill>
                <a:srgbClr val="5C6670"/>
              </a:solidFill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38DBB3F-4ECB-41F8-A875-43BFFEFE838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490210" y="1426129"/>
            <a:ext cx="2191301" cy="690110"/>
          </a:xfrm>
          <a:prstGeom prst="straightConnector1">
            <a:avLst/>
          </a:prstGeom>
          <a:ln w="317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F4488E9-3436-4B6A-BA38-552716B6D0E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681511" y="1426129"/>
            <a:ext cx="807" cy="690110"/>
          </a:xfrm>
          <a:prstGeom prst="straightConnector1">
            <a:avLst/>
          </a:prstGeom>
          <a:ln w="317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33C9075-93FA-4DB2-8D66-530108E4473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681511" y="1426129"/>
            <a:ext cx="2089467" cy="679569"/>
          </a:xfrm>
          <a:prstGeom prst="straightConnector1">
            <a:avLst/>
          </a:prstGeom>
          <a:ln w="317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n 32">
            <a:extLst>
              <a:ext uri="{FF2B5EF4-FFF2-40B4-BE49-F238E27FC236}">
                <a16:creationId xmlns:a16="http://schemas.microsoft.com/office/drawing/2014/main" id="{68532DEC-0C2C-421B-9962-B4F37CA1A6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936" y="3733485"/>
            <a:ext cx="1233050" cy="1233050"/>
          </a:xfrm>
          <a:prstGeom prst="rect">
            <a:avLst/>
          </a:prstGeom>
        </p:spPr>
      </p:pic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16911754-90DC-48E0-A490-BCD972CAA2A4}"/>
              </a:ext>
            </a:extLst>
          </p:cNvPr>
          <p:cNvSpPr/>
          <p:nvPr/>
        </p:nvSpPr>
        <p:spPr>
          <a:xfrm>
            <a:off x="3973798" y="4350010"/>
            <a:ext cx="949325" cy="384196"/>
          </a:xfrm>
          <a:prstGeom prst="roundRect">
            <a:avLst>
              <a:gd name="adj" fmla="val 488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sources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94BFF3CF-1E6A-4A0C-8758-73A3F201DA79}"/>
              </a:ext>
            </a:extLst>
          </p:cNvPr>
          <p:cNvCxnSpPr>
            <a:cxnSpLocks/>
            <a:stCxn id="5" idx="2"/>
            <a:endCxn id="33" idx="1"/>
          </p:cNvCxnSpPr>
          <p:nvPr/>
        </p:nvCxnSpPr>
        <p:spPr>
          <a:xfrm rot="16200000" flipH="1">
            <a:off x="3160713" y="3678786"/>
            <a:ext cx="1000721" cy="341726"/>
          </a:xfrm>
          <a:prstGeom prst="bentConnector2">
            <a:avLst/>
          </a:prstGeom>
          <a:ln w="317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n 41">
            <a:extLst>
              <a:ext uri="{FF2B5EF4-FFF2-40B4-BE49-F238E27FC236}">
                <a16:creationId xmlns:a16="http://schemas.microsoft.com/office/drawing/2014/main" id="{87B552B5-03A4-498A-AA94-6999E7DA06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936" y="4977810"/>
            <a:ext cx="1233050" cy="1233050"/>
          </a:xfrm>
          <a:prstGeom prst="rect">
            <a:avLst/>
          </a:prstGeom>
        </p:spPr>
      </p:pic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354473F0-0FEE-4F47-BA21-73685FDB51A4}"/>
              </a:ext>
            </a:extLst>
          </p:cNvPr>
          <p:cNvSpPr/>
          <p:nvPr/>
        </p:nvSpPr>
        <p:spPr>
          <a:xfrm>
            <a:off x="3973798" y="5594335"/>
            <a:ext cx="949325" cy="384196"/>
          </a:xfrm>
          <a:prstGeom prst="roundRect">
            <a:avLst>
              <a:gd name="adj" fmla="val 488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>
                <a:solidFill>
                  <a:schemeClr val="tx1"/>
                </a:solidFill>
              </a:rPr>
              <a:t>lib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018F91CF-FD06-47EB-A291-42BCDAFB0B29}"/>
              </a:ext>
            </a:extLst>
          </p:cNvPr>
          <p:cNvCxnSpPr>
            <a:cxnSpLocks/>
            <a:stCxn id="5" idx="2"/>
            <a:endCxn id="42" idx="1"/>
          </p:cNvCxnSpPr>
          <p:nvPr/>
        </p:nvCxnSpPr>
        <p:spPr>
          <a:xfrm rot="16200000" flipH="1">
            <a:off x="2538550" y="4300949"/>
            <a:ext cx="2245046" cy="341726"/>
          </a:xfrm>
          <a:prstGeom prst="bentConnector2">
            <a:avLst/>
          </a:prstGeom>
          <a:ln w="317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F66D391D-D329-44F3-9A2C-FDB9C582F1EE}"/>
              </a:ext>
            </a:extLst>
          </p:cNvPr>
          <p:cNvCxnSpPr>
            <a:cxnSpLocks/>
            <a:stCxn id="5" idx="2"/>
            <a:endCxn id="52" idx="1"/>
          </p:cNvCxnSpPr>
          <p:nvPr/>
        </p:nvCxnSpPr>
        <p:spPr>
          <a:xfrm rot="16200000" flipH="1">
            <a:off x="1900247" y="4939252"/>
            <a:ext cx="3521653" cy="341726"/>
          </a:xfrm>
          <a:prstGeom prst="bentConnector2">
            <a:avLst/>
          </a:prstGeom>
          <a:ln w="317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n 51">
            <a:extLst>
              <a:ext uri="{FF2B5EF4-FFF2-40B4-BE49-F238E27FC236}">
                <a16:creationId xmlns:a16="http://schemas.microsoft.com/office/drawing/2014/main" id="{96F062A1-E924-49EA-8B70-E6EB5A19D96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936" y="6254417"/>
            <a:ext cx="1233050" cy="1233050"/>
          </a:xfrm>
          <a:prstGeom prst="rect">
            <a:avLst/>
          </a:prstGeom>
        </p:spPr>
      </p:pic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5A64FB01-C962-456C-8C96-1ED5C769262B}"/>
              </a:ext>
            </a:extLst>
          </p:cNvPr>
          <p:cNvSpPr/>
          <p:nvPr/>
        </p:nvSpPr>
        <p:spPr>
          <a:xfrm>
            <a:off x="3973798" y="6870942"/>
            <a:ext cx="949325" cy="384196"/>
          </a:xfrm>
          <a:prstGeom prst="roundRect">
            <a:avLst>
              <a:gd name="adj" fmla="val 488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●●●</a:t>
            </a:r>
          </a:p>
        </p:txBody>
      </p: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9BE41BD0-D3B3-4AF9-B417-9933F5722ACD}"/>
              </a:ext>
            </a:extLst>
          </p:cNvPr>
          <p:cNvCxnSpPr>
            <a:cxnSpLocks/>
            <a:stCxn id="7" idx="2"/>
            <a:endCxn id="56" idx="1"/>
          </p:cNvCxnSpPr>
          <p:nvPr/>
        </p:nvCxnSpPr>
        <p:spPr>
          <a:xfrm rot="16200000" flipH="1">
            <a:off x="4792861" y="4238746"/>
            <a:ext cx="2192596" cy="413682"/>
          </a:xfrm>
          <a:prstGeom prst="bentConnector2">
            <a:avLst/>
          </a:prstGeom>
          <a:ln w="317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n 55">
            <a:extLst>
              <a:ext uri="{FF2B5EF4-FFF2-40B4-BE49-F238E27FC236}">
                <a16:creationId xmlns:a16="http://schemas.microsoft.com/office/drawing/2014/main" id="{599CE07C-ACBB-441C-ABC2-0FEB6DB9CA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25360"/>
            <a:ext cx="1233050" cy="1233050"/>
          </a:xfrm>
          <a:prstGeom prst="rect">
            <a:avLst/>
          </a:prstGeom>
        </p:spPr>
      </p:pic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C5D641EF-1B28-4D3B-BAA8-D2F80EF0E1AC}"/>
              </a:ext>
            </a:extLst>
          </p:cNvPr>
          <p:cNvSpPr/>
          <p:nvPr/>
        </p:nvSpPr>
        <p:spPr>
          <a:xfrm>
            <a:off x="6237862" y="5541885"/>
            <a:ext cx="949325" cy="384196"/>
          </a:xfrm>
          <a:prstGeom prst="roundRect">
            <a:avLst>
              <a:gd name="adj" fmla="val 488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●●●</a:t>
            </a:r>
          </a:p>
        </p:txBody>
      </p: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D1529790-5514-479A-BD8A-DA5DB2FD04A3}"/>
              </a:ext>
            </a:extLst>
          </p:cNvPr>
          <p:cNvCxnSpPr>
            <a:cxnSpLocks/>
            <a:stCxn id="9" idx="2"/>
            <a:endCxn id="62" idx="1"/>
          </p:cNvCxnSpPr>
          <p:nvPr/>
        </p:nvCxnSpPr>
        <p:spPr>
          <a:xfrm rot="16200000" flipH="1">
            <a:off x="6822880" y="4286846"/>
            <a:ext cx="2280206" cy="384010"/>
          </a:xfrm>
          <a:prstGeom prst="bentConnector2">
            <a:avLst/>
          </a:prstGeom>
          <a:ln w="317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n 61">
            <a:extLst>
              <a:ext uri="{FF2B5EF4-FFF2-40B4-BE49-F238E27FC236}">
                <a16:creationId xmlns:a16="http://schemas.microsoft.com/office/drawing/2014/main" id="{72016DDD-B608-40B4-B089-94A6B67486E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988" y="5002429"/>
            <a:ext cx="1233050" cy="1233050"/>
          </a:xfrm>
          <a:prstGeom prst="rect">
            <a:avLst/>
          </a:prstGeom>
        </p:spPr>
      </p:pic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C991C8B5-9D82-4969-86F5-99B6B244DE52}"/>
              </a:ext>
            </a:extLst>
          </p:cNvPr>
          <p:cNvSpPr/>
          <p:nvPr/>
        </p:nvSpPr>
        <p:spPr>
          <a:xfrm>
            <a:off x="8296850" y="5618954"/>
            <a:ext cx="949325" cy="384196"/>
          </a:xfrm>
          <a:prstGeom prst="roundRect">
            <a:avLst>
              <a:gd name="adj" fmla="val 488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●●●</a:t>
            </a:r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DB4DAF97-DFAC-4301-B39B-CA83EA4B944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81769"/>
            <a:ext cx="1233050" cy="1233050"/>
          </a:xfrm>
          <a:prstGeom prst="rect">
            <a:avLst/>
          </a:prstGeom>
        </p:spPr>
      </p:pic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50DEC75F-D634-4615-BC1E-073ED1EF7557}"/>
              </a:ext>
            </a:extLst>
          </p:cNvPr>
          <p:cNvSpPr/>
          <p:nvPr/>
        </p:nvSpPr>
        <p:spPr>
          <a:xfrm>
            <a:off x="6237862" y="4298294"/>
            <a:ext cx="949325" cy="384196"/>
          </a:xfrm>
          <a:prstGeom prst="roundRect">
            <a:avLst>
              <a:gd name="adj" fmla="val 488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sources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31CD0A24-9B5B-45C7-A550-985868465445}"/>
              </a:ext>
            </a:extLst>
          </p:cNvPr>
          <p:cNvCxnSpPr>
            <a:cxnSpLocks/>
            <a:stCxn id="7" idx="2"/>
            <a:endCxn id="66" idx="1"/>
          </p:cNvCxnSpPr>
          <p:nvPr/>
        </p:nvCxnSpPr>
        <p:spPr>
          <a:xfrm rot="16200000" flipH="1">
            <a:off x="5414657" y="3616950"/>
            <a:ext cx="949005" cy="413682"/>
          </a:xfrm>
          <a:prstGeom prst="bentConnector2">
            <a:avLst/>
          </a:prstGeom>
          <a:ln w="317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n 68">
            <a:extLst>
              <a:ext uri="{FF2B5EF4-FFF2-40B4-BE49-F238E27FC236}">
                <a16:creationId xmlns:a16="http://schemas.microsoft.com/office/drawing/2014/main" id="{600CDFB0-E3FA-41E3-820D-5B1F671929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988" y="3689023"/>
            <a:ext cx="1233050" cy="1233050"/>
          </a:xfrm>
          <a:prstGeom prst="rect">
            <a:avLst/>
          </a:prstGeom>
        </p:spPr>
      </p:pic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A360B4F7-A1C1-4E96-A5CF-7699EC225AAB}"/>
              </a:ext>
            </a:extLst>
          </p:cNvPr>
          <p:cNvSpPr/>
          <p:nvPr/>
        </p:nvSpPr>
        <p:spPr>
          <a:xfrm>
            <a:off x="8296850" y="4305548"/>
            <a:ext cx="949325" cy="384196"/>
          </a:xfrm>
          <a:prstGeom prst="roundRect">
            <a:avLst>
              <a:gd name="adj" fmla="val 488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sources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80FE57C7-F3F8-4380-9F5D-381111C84356}"/>
              </a:ext>
            </a:extLst>
          </p:cNvPr>
          <p:cNvCxnSpPr>
            <a:cxnSpLocks/>
            <a:stCxn id="9" idx="2"/>
            <a:endCxn id="69" idx="1"/>
          </p:cNvCxnSpPr>
          <p:nvPr/>
        </p:nvCxnSpPr>
        <p:spPr>
          <a:xfrm rot="16200000" flipH="1">
            <a:off x="7479583" y="3630143"/>
            <a:ext cx="966800" cy="384010"/>
          </a:xfrm>
          <a:prstGeom prst="bentConnector2">
            <a:avLst/>
          </a:prstGeom>
          <a:ln w="317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57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EEADEFE-265D-415D-A83B-EA2FFFDC1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8" y="0"/>
            <a:ext cx="11272344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D671C2A-8A2A-491F-97B0-0EAD4684E1E4}"/>
              </a:ext>
            </a:extLst>
          </p:cNvPr>
          <p:cNvSpPr/>
          <p:nvPr/>
        </p:nvSpPr>
        <p:spPr>
          <a:xfrm>
            <a:off x="459828" y="561975"/>
            <a:ext cx="11272344" cy="2095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68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FB92656-3D31-4F81-8212-14BD3002BA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90"/>
          <a:stretch/>
        </p:blipFill>
        <p:spPr>
          <a:xfrm>
            <a:off x="0" y="0"/>
            <a:ext cx="12192000" cy="284671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32EAFE1-9965-4D05-8F91-E2D3E58D5971}"/>
              </a:ext>
            </a:extLst>
          </p:cNvPr>
          <p:cNvSpPr/>
          <p:nvPr/>
        </p:nvSpPr>
        <p:spPr>
          <a:xfrm>
            <a:off x="0" y="441205"/>
            <a:ext cx="11921706" cy="2095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43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0064030-4E42-41D8-ABB5-43AB2DB16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23"/>
          <a:stretch/>
        </p:blipFill>
        <p:spPr>
          <a:xfrm>
            <a:off x="0" y="0"/>
            <a:ext cx="12192000" cy="276907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75655A6-C606-4BF9-9446-EFDD64A5595C}"/>
              </a:ext>
            </a:extLst>
          </p:cNvPr>
          <p:cNvSpPr/>
          <p:nvPr/>
        </p:nvSpPr>
        <p:spPr>
          <a:xfrm>
            <a:off x="0" y="441205"/>
            <a:ext cx="11921706" cy="2095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55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66BD37-2FEC-408A-A591-2EBCE3688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299"/>
            <a:ext cx="12192000" cy="574740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35AE031-C7B4-4A28-863C-B5E456350AA8}"/>
              </a:ext>
            </a:extLst>
          </p:cNvPr>
          <p:cNvSpPr/>
          <p:nvPr/>
        </p:nvSpPr>
        <p:spPr>
          <a:xfrm>
            <a:off x="2103733" y="2504454"/>
            <a:ext cx="121830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42DC5F7-DF61-4ED7-929A-55323BBC3526}"/>
              </a:ext>
            </a:extLst>
          </p:cNvPr>
          <p:cNvSpPr/>
          <p:nvPr/>
        </p:nvSpPr>
        <p:spPr>
          <a:xfrm>
            <a:off x="4542133" y="4056445"/>
            <a:ext cx="3220936" cy="1103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71568FE-E91E-4F10-A583-78902125604F}"/>
              </a:ext>
            </a:extLst>
          </p:cNvPr>
          <p:cNvSpPr/>
          <p:nvPr/>
        </p:nvSpPr>
        <p:spPr>
          <a:xfrm>
            <a:off x="10412964" y="555299"/>
            <a:ext cx="1399592" cy="331109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0754E49-F777-4ECB-95A8-236917F8F9C6}"/>
              </a:ext>
            </a:extLst>
          </p:cNvPr>
          <p:cNvSpPr/>
          <p:nvPr/>
        </p:nvSpPr>
        <p:spPr>
          <a:xfrm>
            <a:off x="5116286" y="1903446"/>
            <a:ext cx="3719804" cy="214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96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4F7A6EF-AD7F-461B-A3BB-9078C1ECA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17" y="2385867"/>
            <a:ext cx="5125165" cy="208626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9FC9506-E34E-4265-8EB8-622F08AA9F39}"/>
              </a:ext>
            </a:extLst>
          </p:cNvPr>
          <p:cNvSpPr/>
          <p:nvPr/>
        </p:nvSpPr>
        <p:spPr>
          <a:xfrm>
            <a:off x="4823670" y="2709330"/>
            <a:ext cx="2423634" cy="44973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-----------------------------</a:t>
            </a:r>
          </a:p>
          <a:p>
            <a:r>
              <a:rPr lang="es-ES" sz="1200" dirty="0"/>
              <a:t>-----------------------@alumnos.upm.es</a:t>
            </a:r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47BE0A05-7E08-45DA-A9BD-335CE65784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74" b="82107"/>
          <a:stretch/>
        </p:blipFill>
        <p:spPr>
          <a:xfrm>
            <a:off x="3533417" y="4472133"/>
            <a:ext cx="5273211" cy="214653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EB31CE2-37EC-4DBF-AD51-7FE3B9A4FCF2}"/>
              </a:ext>
            </a:extLst>
          </p:cNvPr>
          <p:cNvSpPr/>
          <p:nvPr/>
        </p:nvSpPr>
        <p:spPr>
          <a:xfrm>
            <a:off x="4667250" y="4851401"/>
            <a:ext cx="2444750" cy="4807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dirty="0">
                <a:solidFill>
                  <a:schemeClr val="tx1"/>
                </a:solidFill>
              </a:rPr>
              <a:t>-----------------------------</a:t>
            </a:r>
          </a:p>
          <a:p>
            <a:r>
              <a:rPr lang="es-ES" sz="1200" dirty="0">
                <a:solidFill>
                  <a:schemeClr val="tx1"/>
                </a:solidFill>
              </a:rPr>
              <a:t>-----------------------@alumnos.upm.es</a:t>
            </a:r>
          </a:p>
        </p:txBody>
      </p:sp>
    </p:spTree>
    <p:extLst>
      <p:ext uri="{BB962C8B-B14F-4D97-AF65-F5344CB8AC3E}">
        <p14:creationId xmlns:p14="http://schemas.microsoft.com/office/powerpoint/2010/main" val="68935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5893DF1-D9E5-4B76-9253-3DFD124E3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94" y="880707"/>
            <a:ext cx="7602011" cy="509658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71AAFCC-7676-4715-BE2E-3768C4079D84}"/>
              </a:ext>
            </a:extLst>
          </p:cNvPr>
          <p:cNvSpPr/>
          <p:nvPr/>
        </p:nvSpPr>
        <p:spPr>
          <a:xfrm>
            <a:off x="2979630" y="1749210"/>
            <a:ext cx="2537250" cy="449734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-----------------------------</a:t>
            </a:r>
          </a:p>
          <a:p>
            <a:r>
              <a:rPr lang="es-ES" sz="1200" dirty="0"/>
              <a:t>-----------------------@alumnos.upm.es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5C4B31A-92EE-4BE4-962A-2E7CCD816FD8}"/>
              </a:ext>
            </a:extLst>
          </p:cNvPr>
          <p:cNvSpPr/>
          <p:nvPr/>
        </p:nvSpPr>
        <p:spPr>
          <a:xfrm>
            <a:off x="2888190" y="3863251"/>
            <a:ext cx="2194350" cy="449734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50" dirty="0"/>
              <a:t>Universidad Politécnica de Madrid</a:t>
            </a:r>
          </a:p>
          <a:p>
            <a:r>
              <a:rPr lang="es-ES" sz="1050" dirty="0"/>
              <a:t>-----------------------@alumnos.upm.es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BAA6958-7286-4B3A-ACCB-A0996A8552AF}"/>
              </a:ext>
            </a:extLst>
          </p:cNvPr>
          <p:cNvSpPr/>
          <p:nvPr/>
        </p:nvSpPr>
        <p:spPr>
          <a:xfrm>
            <a:off x="6277715" y="2511210"/>
            <a:ext cx="2537250" cy="171030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50" dirty="0"/>
              <a:t>----------------@alumnos.upm.es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9F3FA21-A7F2-468A-A36D-840A02998086}"/>
              </a:ext>
            </a:extLst>
          </p:cNvPr>
          <p:cNvSpPr/>
          <p:nvPr/>
        </p:nvSpPr>
        <p:spPr>
          <a:xfrm>
            <a:off x="6157572" y="2750820"/>
            <a:ext cx="2094887" cy="236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1796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FEC6787D-EF1C-4FA7-B551-0A1006AD36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6" t="23341" r="29050" b="26729"/>
          <a:stretch/>
        </p:blipFill>
        <p:spPr>
          <a:xfrm>
            <a:off x="2554569" y="966433"/>
            <a:ext cx="7605891" cy="509658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99D98A8-962D-4BCC-9B5C-E2A29E63E873}"/>
              </a:ext>
            </a:extLst>
          </p:cNvPr>
          <p:cNvSpPr/>
          <p:nvPr/>
        </p:nvSpPr>
        <p:spPr>
          <a:xfrm>
            <a:off x="3239205" y="1776905"/>
            <a:ext cx="2537250" cy="44973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-----------------------------</a:t>
            </a:r>
          </a:p>
          <a:p>
            <a:r>
              <a:rPr lang="es-ES" sz="1200" dirty="0">
                <a:solidFill>
                  <a:schemeClr val="tx1"/>
                </a:solidFill>
              </a:rPr>
              <a:t>-----------------------@alumnos.upm.es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F52313C-C107-4EAC-BEDB-0557832CDCE5}"/>
              </a:ext>
            </a:extLst>
          </p:cNvPr>
          <p:cNvSpPr/>
          <p:nvPr/>
        </p:nvSpPr>
        <p:spPr>
          <a:xfrm>
            <a:off x="3147765" y="3813357"/>
            <a:ext cx="2194350" cy="44973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50" dirty="0">
                <a:solidFill>
                  <a:schemeClr val="tx1"/>
                </a:solidFill>
              </a:rPr>
              <a:t>Universidad Politécnica de Madrid</a:t>
            </a:r>
          </a:p>
          <a:p>
            <a:r>
              <a:rPr lang="es-ES" sz="1050" dirty="0">
                <a:solidFill>
                  <a:schemeClr val="tx1"/>
                </a:solidFill>
              </a:rPr>
              <a:t>-----------------------@alumnos.upm.es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409F3DD-BC00-451B-95F5-B16F346EEB59}"/>
              </a:ext>
            </a:extLst>
          </p:cNvPr>
          <p:cNvSpPr/>
          <p:nvPr/>
        </p:nvSpPr>
        <p:spPr>
          <a:xfrm>
            <a:off x="6534890" y="2568360"/>
            <a:ext cx="2537250" cy="1710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50" dirty="0">
                <a:solidFill>
                  <a:schemeClr val="tx1"/>
                </a:solidFill>
              </a:rPr>
              <a:t>----------------@alumnos.upm.es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6629C12-8A70-4C43-8770-9779BB89B8C1}"/>
              </a:ext>
            </a:extLst>
          </p:cNvPr>
          <p:cNvSpPr/>
          <p:nvPr/>
        </p:nvSpPr>
        <p:spPr>
          <a:xfrm>
            <a:off x="6534890" y="2807970"/>
            <a:ext cx="2094887" cy="236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pic>
        <p:nvPicPr>
          <p:cNvPr id="18" name="Imagen 17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B6FA668D-9A8E-47B4-9FE7-0A65A391DC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47" t="23341" r="29050" b="26729"/>
          <a:stretch/>
        </p:blipFill>
        <p:spPr>
          <a:xfrm>
            <a:off x="16314057" y="880707"/>
            <a:ext cx="3901932" cy="5096585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93160392-98AB-4909-8398-EAE26EF825F1}"/>
              </a:ext>
            </a:extLst>
          </p:cNvPr>
          <p:cNvSpPr/>
          <p:nvPr/>
        </p:nvSpPr>
        <p:spPr>
          <a:xfrm>
            <a:off x="16590419" y="2482634"/>
            <a:ext cx="2537250" cy="1710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50" dirty="0">
                <a:solidFill>
                  <a:schemeClr val="tx1"/>
                </a:solidFill>
              </a:rPr>
              <a:t>----------------@alumnos.upm.es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DD9A49F-B6C9-4F2F-BDA4-25B562B7DCE0}"/>
              </a:ext>
            </a:extLst>
          </p:cNvPr>
          <p:cNvSpPr/>
          <p:nvPr/>
        </p:nvSpPr>
        <p:spPr>
          <a:xfrm>
            <a:off x="16590419" y="2722244"/>
            <a:ext cx="2094887" cy="236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3323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A909A337-4C29-4603-BE44-74AFFBEAEF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1" t="23147" r="29218" b="26852"/>
          <a:stretch/>
        </p:blipFill>
        <p:spPr>
          <a:xfrm>
            <a:off x="0" y="880707"/>
            <a:ext cx="7605891" cy="512853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C4A81F6-DC09-42D6-84E5-3AE19178744C}"/>
              </a:ext>
            </a:extLst>
          </p:cNvPr>
          <p:cNvSpPr/>
          <p:nvPr/>
        </p:nvSpPr>
        <p:spPr>
          <a:xfrm>
            <a:off x="684636" y="1691180"/>
            <a:ext cx="2537250" cy="44973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-----------------------------</a:t>
            </a:r>
          </a:p>
          <a:p>
            <a:r>
              <a:rPr lang="es-ES" sz="1200" dirty="0">
                <a:solidFill>
                  <a:schemeClr val="tx1"/>
                </a:solidFill>
              </a:rPr>
              <a:t>-----------------------@alumnos.upm.es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4B1C09-471C-4E95-9477-772ADC3ADA60}"/>
              </a:ext>
            </a:extLst>
          </p:cNvPr>
          <p:cNvSpPr/>
          <p:nvPr/>
        </p:nvSpPr>
        <p:spPr>
          <a:xfrm>
            <a:off x="593196" y="3727632"/>
            <a:ext cx="2194350" cy="44973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50" dirty="0">
                <a:solidFill>
                  <a:schemeClr val="tx1"/>
                </a:solidFill>
              </a:rPr>
              <a:t>Universidad Politécnica de Madrid</a:t>
            </a:r>
          </a:p>
          <a:p>
            <a:r>
              <a:rPr lang="es-ES" sz="1050" dirty="0">
                <a:solidFill>
                  <a:schemeClr val="tx1"/>
                </a:solidFill>
              </a:rPr>
              <a:t>-----------------------@alumnos.upm.es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97AF3E7-EE95-4009-B424-F97F739C7AAE}"/>
              </a:ext>
            </a:extLst>
          </p:cNvPr>
          <p:cNvSpPr/>
          <p:nvPr/>
        </p:nvSpPr>
        <p:spPr>
          <a:xfrm>
            <a:off x="3979581" y="2140914"/>
            <a:ext cx="3362325" cy="6842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pic>
        <p:nvPicPr>
          <p:cNvPr id="16" name="Imagen 1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7D366FD-D7AE-4846-B987-4C4B065E62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47" t="23341" r="29050" b="26869"/>
          <a:stretch/>
        </p:blipFill>
        <p:spPr>
          <a:xfrm>
            <a:off x="7605891" y="880707"/>
            <a:ext cx="3901932" cy="5082318"/>
          </a:xfrm>
          <a:prstGeom prst="rect">
            <a:avLst/>
          </a:prstGeom>
          <a:ln w="25400">
            <a:solidFill>
              <a:srgbClr val="603394"/>
            </a:solidFill>
          </a:ln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7398BD7A-C4F6-427B-874C-50EED46F2283}"/>
              </a:ext>
            </a:extLst>
          </p:cNvPr>
          <p:cNvSpPr/>
          <p:nvPr/>
        </p:nvSpPr>
        <p:spPr>
          <a:xfrm>
            <a:off x="7882253" y="2482633"/>
            <a:ext cx="2537250" cy="1710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50" dirty="0">
                <a:solidFill>
                  <a:schemeClr val="tx1"/>
                </a:solidFill>
              </a:rPr>
              <a:t>----------------@alumnos.upm.es</a:t>
            </a: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07A2C469-D0D1-4475-9202-24352BF3ABC0}"/>
              </a:ext>
            </a:extLst>
          </p:cNvPr>
          <p:cNvCxnSpPr>
            <a:cxnSpLocks/>
            <a:stCxn id="10" idx="2"/>
            <a:endCxn id="16" idx="1"/>
          </p:cNvCxnSpPr>
          <p:nvPr/>
        </p:nvCxnSpPr>
        <p:spPr>
          <a:xfrm rot="16200000" flipH="1">
            <a:off x="6334942" y="2150916"/>
            <a:ext cx="596751" cy="1945147"/>
          </a:xfrm>
          <a:prstGeom prst="bentConnector2">
            <a:avLst/>
          </a:prstGeom>
          <a:ln w="38100">
            <a:solidFill>
              <a:srgbClr val="6033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9412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110</Words>
  <Application>Microsoft Office PowerPoint</Application>
  <PresentationFormat>Panorámica</PresentationFormat>
  <Paragraphs>38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Miguel Ángel</cp:lastModifiedBy>
  <cp:revision>15</cp:revision>
  <dcterms:created xsi:type="dcterms:W3CDTF">2019-05-29T12:02:58Z</dcterms:created>
  <dcterms:modified xsi:type="dcterms:W3CDTF">2019-10-04T19:10:34Z</dcterms:modified>
</cp:coreProperties>
</file>