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CAC"/>
    <a:srgbClr val="A1B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10074" y="-3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D0D72-62A0-49B1-A6FB-83BDCE1FF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0AC5B0-4066-4B23-9DAD-239389999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2A8C7C-3A0A-4FA4-BC90-C6712C1E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12B24B-76C2-4395-ADD5-D737E014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A47F7-ECD0-4281-9459-679D43FE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03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3585B-195E-4DCD-AD33-87F82529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FEEA91-406C-46DE-9353-31A6CA50B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014DC7-B1FD-493E-9529-8E1F80FC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6C24C9-0F41-499F-95B0-28365F75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EC9209-5471-4BD2-A989-02474090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07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440A75-A6F2-407D-8C2D-B772E8B63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D12858-85F9-42E8-BE23-79F23195C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D6A708-07E1-4317-9525-0359FEA4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772E43-189F-4473-842A-FD5BA196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CD710B-A3FD-4650-9497-B7DC07E1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5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739BD-DC14-47F3-A675-9C50E6F5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4DCAF5-F93C-4737-A1C8-118321ED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820830-C294-4314-BBCC-58519D0E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F5EECE-DC7B-4E12-90CB-E3B7F116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3295D-6249-4060-B0E6-33856FC0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91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24094-260B-4CE7-B14B-2A28D0F7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BD6AB7-C611-4283-BC2F-09A703DE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86C941-40CA-4FC9-9993-314EB53B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293D47-EBFC-4134-9374-69FA0DCA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0C4EC3-8058-4C35-9F3E-25FB6709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56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174BF-89ED-4934-A6DA-469D7E70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CBCAA0-045E-4301-867F-E612F9502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260926-FC50-4A89-9C85-43C8A3FB2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57BC98-9697-4B99-9CD2-EDE2F93E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4D5E8A-907C-4F5D-BE23-217822DD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C14FFD-3645-4323-A9CA-BB5273B5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44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759E6-14AF-4E22-BF97-7C1FEA70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81C67F-7D3C-4919-8DCC-524B21A24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2AE96F-6E83-426E-A3C9-7FEE42AC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1DD6D9-03FB-4193-A56D-0D8EC8A70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3D2541-A267-4897-B8EF-B8E189D16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A910DB-8088-49BA-9C62-53AA2A7F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C9A6E6-F188-454D-BA89-67545275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C15020-2121-4C5A-9B56-0FDF3DA4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15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E1016-C1E3-42D7-B1CE-CA5F3680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A11FC5-BF93-4C9C-BAE8-B9DE1A13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745767-C580-4F27-B39D-3235C29C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0D6880-2DBA-451B-84EE-B651002F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65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CB0D4A-FE9C-4506-A11E-5E585A2E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920EA2-EC6D-46B1-95CE-94CEEFAB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799470-3DE1-429F-8B57-AF01444C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48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547D1-8D23-470A-BD80-C9A44DED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B0DA9F-AE3F-4578-9A5B-6831D5446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755A61-BFD1-4B3B-A728-F7925FE3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7A3EC1-2AD0-4B8A-908C-F4374886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07C900-39F7-419E-A2F3-F124B382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21525C-2BA1-40DF-B5C2-CE71D754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1C158-9971-4143-B82B-FB4B39D2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C23529-002E-46F2-B8E7-FA4EDE88A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57CBA6-C01E-4466-BE67-ED4E011CA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AEF2C5-C603-4803-9A95-0316AC95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F91BB5-5AE9-4898-BB9B-EC2A6F2E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0D67D3-3B4E-4D1A-B095-6DF59C68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26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1FE51C2-9E91-443F-BD61-2313E306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7E9A0D-4D1C-47C9-85F1-5E86A6988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F399A4-5FEA-438E-83C9-764A82BF4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B9184-6E77-4DA2-9A6A-FCC44F32A373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56479A-3BFC-47A1-8FC7-A77F58EB7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592A76-D6DB-4C2E-9E60-FF3F2C035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24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google.com/url?sa=i&amp;url=https%3A%2F%2Fwww.iconsdb.com%2Fgreen-icons%2Fplus-icon.html&amp;psig=AOvVaw0vaWz2ts-VPt4dIDzKCHfW&amp;ust=1635455164105000&amp;source=images&amp;cd=vfe&amp;ved=0CAsQjRxqFwoTCLCl6ba_6_MCFQAAAAAdAAAAABA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F426C09-AFC3-43A9-898B-3D67A9B8DB04}"/>
              </a:ext>
            </a:extLst>
          </p:cNvPr>
          <p:cNvSpPr/>
          <p:nvPr/>
        </p:nvSpPr>
        <p:spPr>
          <a:xfrm>
            <a:off x="2422562" y="752785"/>
            <a:ext cx="3682768" cy="2102384"/>
          </a:xfrm>
          <a:prstGeom prst="rect">
            <a:avLst/>
          </a:prstGeom>
          <a:noFill/>
          <a:ln w="4445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C00000"/>
                </a:solidFill>
              </a:rPr>
              <a:t>TRACKED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F8AB694-617F-40AC-B786-F07EFC05535F}"/>
              </a:ext>
            </a:extLst>
          </p:cNvPr>
          <p:cNvCxnSpPr>
            <a:cxnSpLocks/>
          </p:cNvCxnSpPr>
          <p:nvPr/>
        </p:nvCxnSpPr>
        <p:spPr>
          <a:xfrm flipV="1">
            <a:off x="9330" y="4861279"/>
            <a:ext cx="10141349" cy="6528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CF9FE07F-800B-4819-8658-3520FC27E0BA}"/>
              </a:ext>
            </a:extLst>
          </p:cNvPr>
          <p:cNvSpPr/>
          <p:nvPr/>
        </p:nvSpPr>
        <p:spPr>
          <a:xfrm>
            <a:off x="2422562" y="132305"/>
            <a:ext cx="3682768" cy="603817"/>
          </a:xfrm>
          <a:prstGeom prst="rect">
            <a:avLst/>
          </a:prstGeom>
          <a:noFill/>
          <a:ln w="1905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>
                <a:solidFill>
                  <a:srgbClr val="C00000"/>
                </a:solidFill>
              </a:rPr>
              <a:t>No </a:t>
            </a:r>
            <a:r>
              <a:rPr lang="en-US" sz="1400" dirty="0">
                <a:solidFill>
                  <a:srgbClr val="C00000"/>
                </a:solidFill>
              </a:rPr>
              <a:t>tracked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.gitignore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52E017D-A6DB-4215-9FF2-421AB8180831}"/>
              </a:ext>
            </a:extLst>
          </p:cNvPr>
          <p:cNvSpPr txBox="1"/>
          <p:nvPr/>
        </p:nvSpPr>
        <p:spPr>
          <a:xfrm rot="16200000">
            <a:off x="804351" y="1236850"/>
            <a:ext cx="273230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noProof="1"/>
              <a:t>Project (</a:t>
            </a:r>
            <a:r>
              <a:rPr lang="en-US" sz="1400" noProof="1">
                <a:latin typeface="Consolas" panose="020B0609020204030204" pitchFamily="49" charset="0"/>
              </a:rPr>
              <a:t>.sln</a:t>
            </a:r>
            <a:r>
              <a:rPr lang="en-US" sz="1400" noProof="1"/>
              <a:t>, </a:t>
            </a:r>
            <a:r>
              <a:rPr lang="en-US" sz="1400" noProof="1">
                <a:latin typeface="Consolas" panose="020B0609020204030204" pitchFamily="49" charset="0"/>
              </a:rPr>
              <a:t>.tex</a:t>
            </a:r>
            <a:r>
              <a:rPr lang="en-US" sz="1400" noProof="1"/>
              <a:t>, etc)</a:t>
            </a:r>
          </a:p>
          <a:p>
            <a:pPr algn="ctr"/>
            <a:r>
              <a:rPr lang="en-US" sz="1400" dirty="0"/>
              <a:t>→  Repository (Git)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2CDCC22-BD81-4DE6-89E7-9888BB7BD17C}"/>
              </a:ext>
            </a:extLst>
          </p:cNvPr>
          <p:cNvSpPr/>
          <p:nvPr/>
        </p:nvSpPr>
        <p:spPr>
          <a:xfrm>
            <a:off x="2422562" y="752785"/>
            <a:ext cx="2426102" cy="2102384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Unmodified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8790DEC-10B8-4E42-9CCF-0E0745FD5ED3}"/>
              </a:ext>
            </a:extLst>
          </p:cNvPr>
          <p:cNvSpPr/>
          <p:nvPr/>
        </p:nvSpPr>
        <p:spPr>
          <a:xfrm>
            <a:off x="4848664" y="762230"/>
            <a:ext cx="1256666" cy="2102384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Modified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4561605-0F0D-4C87-8CB6-1E49E550B21B}"/>
              </a:ext>
            </a:extLst>
          </p:cNvPr>
          <p:cNvCxnSpPr>
            <a:cxnSpLocks/>
          </p:cNvCxnSpPr>
          <p:nvPr/>
        </p:nvCxnSpPr>
        <p:spPr>
          <a:xfrm>
            <a:off x="3802197" y="1483935"/>
            <a:ext cx="171683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5F944BE-F178-4A6F-95EC-A1993024E6C8}"/>
              </a:ext>
            </a:extLst>
          </p:cNvPr>
          <p:cNvSpPr txBox="1"/>
          <p:nvPr/>
        </p:nvSpPr>
        <p:spPr>
          <a:xfrm>
            <a:off x="3776475" y="1222325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Edit files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F7126FB-55BF-46E8-BD51-4A01A7E105F0}"/>
              </a:ext>
            </a:extLst>
          </p:cNvPr>
          <p:cNvCxnSpPr>
            <a:cxnSpLocks/>
          </p:cNvCxnSpPr>
          <p:nvPr/>
        </p:nvCxnSpPr>
        <p:spPr>
          <a:xfrm>
            <a:off x="4148989" y="1166181"/>
            <a:ext cx="1634591" cy="0"/>
          </a:xfrm>
          <a:prstGeom prst="straightConnector1">
            <a:avLst/>
          </a:prstGeom>
          <a:ln w="25400">
            <a:solidFill>
              <a:srgbClr val="C00000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8C85DE1-ED63-45E0-BF16-94B4FA599659}"/>
              </a:ext>
            </a:extLst>
          </p:cNvPr>
          <p:cNvSpPr txBox="1"/>
          <p:nvPr/>
        </p:nvSpPr>
        <p:spPr>
          <a:xfrm>
            <a:off x="4846275" y="916479"/>
            <a:ext cx="10583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Delete changes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19FDEBE-C666-44A6-A343-1E9C70D6B7A6}"/>
              </a:ext>
            </a:extLst>
          </p:cNvPr>
          <p:cNvSpPr/>
          <p:nvPr/>
        </p:nvSpPr>
        <p:spPr>
          <a:xfrm>
            <a:off x="6949118" y="3244995"/>
            <a:ext cx="1440000" cy="1440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STAGED:</a:t>
            </a:r>
          </a:p>
          <a:p>
            <a:pPr algn="ctr"/>
            <a:r>
              <a:rPr lang="en-US" sz="1100" dirty="0">
                <a:solidFill>
                  <a:schemeClr val="accent2"/>
                </a:solidFill>
              </a:rPr>
              <a:t>Prepared to save a picture of the project</a:t>
            </a: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D4B07BC1-C8FC-47F2-BA8F-D24691CA3FA3}"/>
              </a:ext>
            </a:extLst>
          </p:cNvPr>
          <p:cNvCxnSpPr>
            <a:cxnSpLocks/>
            <a:stCxn id="13" idx="3"/>
            <a:endCxn id="22" idx="0"/>
          </p:cNvCxnSpPr>
          <p:nvPr/>
        </p:nvCxnSpPr>
        <p:spPr>
          <a:xfrm>
            <a:off x="6105330" y="1813422"/>
            <a:ext cx="1563788" cy="1431573"/>
          </a:xfrm>
          <a:prstGeom prst="bentConnector2">
            <a:avLst/>
          </a:prstGeom>
          <a:ln w="2540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A3CE7A8-D3AA-4DD0-9BD1-F025320B30AA}"/>
              </a:ext>
            </a:extLst>
          </p:cNvPr>
          <p:cNvSpPr txBox="1"/>
          <p:nvPr/>
        </p:nvSpPr>
        <p:spPr>
          <a:xfrm>
            <a:off x="6290412" y="1561481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Stage files</a:t>
            </a: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B9BA0BF9-90E3-4C2A-AF89-FF7001B78CC2}"/>
              </a:ext>
            </a:extLst>
          </p:cNvPr>
          <p:cNvCxnSpPr>
            <a:cxnSpLocks/>
            <a:stCxn id="22" idx="1"/>
          </p:cNvCxnSpPr>
          <p:nvPr/>
        </p:nvCxnSpPr>
        <p:spPr>
          <a:xfrm rot="16200000" flipV="1">
            <a:off x="6108765" y="2404641"/>
            <a:ext cx="1047805" cy="1054669"/>
          </a:xfrm>
          <a:prstGeom prst="bentConnector2">
            <a:avLst/>
          </a:prstGeom>
          <a:ln w="2540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87B8913-577F-437F-B316-6BB2E5641F2B}"/>
              </a:ext>
            </a:extLst>
          </p:cNvPr>
          <p:cNvSpPr txBox="1"/>
          <p:nvPr/>
        </p:nvSpPr>
        <p:spPr>
          <a:xfrm>
            <a:off x="6290412" y="2190325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Unstage files</a:t>
            </a:r>
          </a:p>
        </p:txBody>
      </p: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D25887C2-BA18-482E-831D-A1C4378AA01B}"/>
              </a:ext>
            </a:extLst>
          </p:cNvPr>
          <p:cNvCxnSpPr>
            <a:cxnSpLocks/>
            <a:stCxn id="22" idx="2"/>
            <a:endCxn id="4" idx="2"/>
          </p:cNvCxnSpPr>
          <p:nvPr/>
        </p:nvCxnSpPr>
        <p:spPr>
          <a:xfrm rot="10800000">
            <a:off x="4263946" y="2855169"/>
            <a:ext cx="2685172" cy="1109826"/>
          </a:xfrm>
          <a:prstGeom prst="bentConnector2">
            <a:avLst/>
          </a:prstGeom>
          <a:ln w="38100">
            <a:solidFill>
              <a:schemeClr val="accent6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0319DCD-BB17-471A-84E6-F3E2872B3317}"/>
              </a:ext>
            </a:extLst>
          </p:cNvPr>
          <p:cNvSpPr txBox="1"/>
          <p:nvPr/>
        </p:nvSpPr>
        <p:spPr>
          <a:xfrm>
            <a:off x="4660614" y="3636235"/>
            <a:ext cx="2077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COMMIT FILES + message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41A5B88A-0D43-4D44-8D3A-6E0CA2101590}"/>
              </a:ext>
            </a:extLst>
          </p:cNvPr>
          <p:cNvCxnSpPr>
            <a:cxnSpLocks/>
          </p:cNvCxnSpPr>
          <p:nvPr/>
        </p:nvCxnSpPr>
        <p:spPr>
          <a:xfrm flipV="1">
            <a:off x="1929428" y="3964995"/>
            <a:ext cx="0" cy="97627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866C08B-2A22-4A35-BA30-CE8049C0A31A}"/>
              </a:ext>
            </a:extLst>
          </p:cNvPr>
          <p:cNvSpPr txBox="1"/>
          <p:nvPr/>
        </p:nvSpPr>
        <p:spPr>
          <a:xfrm>
            <a:off x="705896" y="4030282"/>
            <a:ext cx="996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LOCAL</a:t>
            </a:r>
          </a:p>
          <a:p>
            <a:pPr algn="ctr"/>
            <a:r>
              <a:rPr lang="en-US" sz="2400" b="1" dirty="0"/>
              <a:t> GIT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5582BA76-B1BC-4118-BA80-8370E0289084}"/>
              </a:ext>
            </a:extLst>
          </p:cNvPr>
          <p:cNvCxnSpPr>
            <a:cxnSpLocks/>
          </p:cNvCxnSpPr>
          <p:nvPr/>
        </p:nvCxnSpPr>
        <p:spPr>
          <a:xfrm flipV="1">
            <a:off x="382150" y="4926565"/>
            <a:ext cx="0" cy="976270"/>
          </a:xfrm>
          <a:prstGeom prst="straightConnector1">
            <a:avLst/>
          </a:prstGeom>
          <a:ln w="63500">
            <a:solidFill>
              <a:schemeClr val="tx1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D17D6BCB-ED27-4C5A-8921-57F6BB77AA1E}"/>
              </a:ext>
            </a:extLst>
          </p:cNvPr>
          <p:cNvSpPr txBox="1"/>
          <p:nvPr/>
        </p:nvSpPr>
        <p:spPr>
          <a:xfrm>
            <a:off x="563101" y="5071837"/>
            <a:ext cx="1282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REMOTE</a:t>
            </a:r>
          </a:p>
          <a:p>
            <a:pPr algn="ctr"/>
            <a:r>
              <a:rPr lang="en-US" sz="2400" b="1" dirty="0"/>
              <a:t> GITHUB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E989C1EC-F532-4A72-9069-4F0E8DA7C3C6}"/>
              </a:ext>
            </a:extLst>
          </p:cNvPr>
          <p:cNvSpPr/>
          <p:nvPr/>
        </p:nvSpPr>
        <p:spPr>
          <a:xfrm>
            <a:off x="2041747" y="5411591"/>
            <a:ext cx="3209730" cy="9144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REMOTE REPOSITORY</a:t>
            </a:r>
          </a:p>
        </p:txBody>
      </p: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70215C2F-71FF-48C3-A8F9-8D3CB21E9DC6}"/>
              </a:ext>
            </a:extLst>
          </p:cNvPr>
          <p:cNvCxnSpPr>
            <a:cxnSpLocks/>
            <a:stCxn id="11" idx="2"/>
            <a:endCxn id="57" idx="0"/>
          </p:cNvCxnSpPr>
          <p:nvPr/>
        </p:nvCxnSpPr>
        <p:spPr>
          <a:xfrm>
            <a:off x="3635613" y="2855169"/>
            <a:ext cx="10999" cy="2556422"/>
          </a:xfrm>
          <a:prstGeom prst="straightConnector1">
            <a:avLst/>
          </a:prstGeom>
          <a:ln w="38100">
            <a:solidFill>
              <a:srgbClr val="7030A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4AD970B-871F-4599-B994-B3EE46E3909B}"/>
              </a:ext>
            </a:extLst>
          </p:cNvPr>
          <p:cNvSpPr txBox="1"/>
          <p:nvPr/>
        </p:nvSpPr>
        <p:spPr>
          <a:xfrm rot="16200000">
            <a:off x="3174544" y="3301989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PUSH</a:t>
            </a:r>
          </a:p>
        </p:txBody>
      </p:sp>
      <p:cxnSp>
        <p:nvCxnSpPr>
          <p:cNvPr id="72" name="Conector: angular 63">
            <a:extLst>
              <a:ext uri="{FF2B5EF4-FFF2-40B4-BE49-F238E27FC236}">
                <a16:creationId xmlns:a16="http://schemas.microsoft.com/office/drawing/2014/main" id="{9BC12FC9-0EE4-4D4E-A59D-50953E8E87A4}"/>
              </a:ext>
            </a:extLst>
          </p:cNvPr>
          <p:cNvCxnSpPr>
            <a:cxnSpLocks/>
          </p:cNvCxnSpPr>
          <p:nvPr/>
        </p:nvCxnSpPr>
        <p:spPr>
          <a:xfrm>
            <a:off x="3146615" y="2855169"/>
            <a:ext cx="10999" cy="2556422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4EE00D8-4C00-4F93-B380-C58BE38D66E8}"/>
              </a:ext>
            </a:extLst>
          </p:cNvPr>
          <p:cNvSpPr txBox="1"/>
          <p:nvPr/>
        </p:nvSpPr>
        <p:spPr>
          <a:xfrm rot="16200000">
            <a:off x="2687191" y="4434382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PULL</a:t>
            </a: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AE0B9757-B9C9-4EF9-BCDD-25C1A19CE76C}"/>
              </a:ext>
            </a:extLst>
          </p:cNvPr>
          <p:cNvCxnSpPr>
            <a:cxnSpLocks/>
          </p:cNvCxnSpPr>
          <p:nvPr/>
        </p:nvCxnSpPr>
        <p:spPr>
          <a:xfrm flipV="1">
            <a:off x="3756156" y="446250"/>
            <a:ext cx="0" cy="613070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CDFCA728-611F-4609-B87C-62FA7E57AB83}"/>
              </a:ext>
            </a:extLst>
          </p:cNvPr>
          <p:cNvSpPr txBox="1"/>
          <p:nvPr/>
        </p:nvSpPr>
        <p:spPr>
          <a:xfrm>
            <a:off x="3750035" y="431742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Ignore a file</a:t>
            </a:r>
          </a:p>
        </p:txBody>
      </p:sp>
      <p:cxnSp>
        <p:nvCxnSpPr>
          <p:cNvPr id="80" name="Conector: angular 79">
            <a:extLst>
              <a:ext uri="{FF2B5EF4-FFF2-40B4-BE49-F238E27FC236}">
                <a16:creationId xmlns:a16="http://schemas.microsoft.com/office/drawing/2014/main" id="{CDBAF3E9-9DA4-47BA-A3A3-872FF2D8D094}"/>
              </a:ext>
            </a:extLst>
          </p:cNvPr>
          <p:cNvCxnSpPr>
            <a:cxnSpLocks/>
            <a:stCxn id="8" idx="3"/>
            <a:endCxn id="22" idx="7"/>
          </p:cNvCxnSpPr>
          <p:nvPr/>
        </p:nvCxnSpPr>
        <p:spPr>
          <a:xfrm>
            <a:off x="6105330" y="434214"/>
            <a:ext cx="2072905" cy="3021664"/>
          </a:xfrm>
          <a:prstGeom prst="bentConnector2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113F7C98-25AE-4CEE-9B55-6C29A9720FE6}"/>
              </a:ext>
            </a:extLst>
          </p:cNvPr>
          <p:cNvSpPr txBox="1"/>
          <p:nvPr/>
        </p:nvSpPr>
        <p:spPr>
          <a:xfrm>
            <a:off x="6298832" y="184640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Include a file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5E7BA8-9A63-4D12-B2C3-14EF4A6C99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69324" y="2020815"/>
            <a:ext cx="243501" cy="18262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3A6D227-DABE-4D7A-B837-A9AA288E8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374" y="980192"/>
            <a:ext cx="484266" cy="484266"/>
          </a:xfrm>
          <a:prstGeom prst="rect">
            <a:avLst/>
          </a:prstGeom>
        </p:spPr>
      </p:pic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49E232B0-38E0-4301-93DE-15D740DD3C6F}"/>
              </a:ext>
            </a:extLst>
          </p:cNvPr>
          <p:cNvCxnSpPr>
            <a:cxnSpLocks/>
            <a:stCxn id="12" idx="1"/>
            <a:endCxn id="22" idx="7"/>
          </p:cNvCxnSpPr>
          <p:nvPr/>
        </p:nvCxnSpPr>
        <p:spPr>
          <a:xfrm rot="10800000" flipV="1">
            <a:off x="8178236" y="1222324"/>
            <a:ext cx="1395139" cy="2233553"/>
          </a:xfrm>
          <a:prstGeom prst="bentConnector2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444027A-640B-4FF8-8326-61668CD35F8F}"/>
              </a:ext>
            </a:extLst>
          </p:cNvPr>
          <p:cNvSpPr txBox="1"/>
          <p:nvPr/>
        </p:nvSpPr>
        <p:spPr>
          <a:xfrm>
            <a:off x="8280930" y="960713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Include a new file</a:t>
            </a:r>
          </a:p>
        </p:txBody>
      </p:sp>
      <p:pic>
        <p:nvPicPr>
          <p:cNvPr id="1026" name="Picture 2" descr="Green plus icon - Free green math icons">
            <a:hlinkClick r:id="rId4"/>
            <a:extLst>
              <a:ext uri="{FF2B5EF4-FFF2-40B4-BE49-F238E27FC236}">
                <a16:creationId xmlns:a16="http://schemas.microsoft.com/office/drawing/2014/main" id="{1376F12B-BCF7-446E-9BF8-C2768B8C5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988" y="1346288"/>
            <a:ext cx="152172" cy="15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37A502A3-CC8E-4C78-994E-CDA57929D77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64" y="1927459"/>
            <a:ext cx="400758" cy="4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B019CD6C-E857-414A-BCB7-968FC0B619DA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1392571" y="4552723"/>
            <a:ext cx="10516057" cy="0"/>
          </a:xfrm>
          <a:prstGeom prst="line">
            <a:avLst/>
          </a:prstGeom>
          <a:ln w="317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05F2E648-1E94-44BE-B459-10438912BD9D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1392571" y="1921153"/>
            <a:ext cx="10516059" cy="0"/>
          </a:xfrm>
          <a:prstGeom prst="line">
            <a:avLst/>
          </a:prstGeom>
          <a:ln w="317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119579E0-D158-4F77-94AE-0232247F8A8B}"/>
              </a:ext>
            </a:extLst>
          </p:cNvPr>
          <p:cNvSpPr/>
          <p:nvPr/>
        </p:nvSpPr>
        <p:spPr>
          <a:xfrm>
            <a:off x="1392571" y="604008"/>
            <a:ext cx="10516059" cy="263429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895E96B-0347-41FB-999B-4ED4437414D9}"/>
              </a:ext>
            </a:extLst>
          </p:cNvPr>
          <p:cNvSpPr/>
          <p:nvPr/>
        </p:nvSpPr>
        <p:spPr>
          <a:xfrm>
            <a:off x="1392571" y="3232858"/>
            <a:ext cx="10516057" cy="26397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55CC1AF4-7FC0-42DF-9794-320442F4BFA5}"/>
              </a:ext>
            </a:extLst>
          </p:cNvPr>
          <p:cNvCxnSpPr>
            <a:cxnSpLocks/>
          </p:cNvCxnSpPr>
          <p:nvPr/>
        </p:nvCxnSpPr>
        <p:spPr>
          <a:xfrm flipV="1">
            <a:off x="1392571" y="3232858"/>
            <a:ext cx="8581853" cy="544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78E68BE9-6066-499F-86AA-6CA10930D7F5}"/>
              </a:ext>
            </a:extLst>
          </p:cNvPr>
          <p:cNvSpPr txBox="1"/>
          <p:nvPr/>
        </p:nvSpPr>
        <p:spPr>
          <a:xfrm>
            <a:off x="1369575" y="2226155"/>
            <a:ext cx="20874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COLLABORATOR 1</a:t>
            </a:r>
          </a:p>
          <a:p>
            <a:pPr algn="ctr"/>
            <a:r>
              <a:rPr lang="en-US" sz="2000" b="1" dirty="0">
                <a:solidFill>
                  <a:schemeClr val="accent6"/>
                </a:solidFill>
              </a:rPr>
              <a:t>REMOTE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0516147-A43F-494B-968F-6AFECB012FBC}"/>
              </a:ext>
            </a:extLst>
          </p:cNvPr>
          <p:cNvSpPr txBox="1"/>
          <p:nvPr/>
        </p:nvSpPr>
        <p:spPr>
          <a:xfrm>
            <a:off x="1327300" y="3605264"/>
            <a:ext cx="20874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COLLABORATOR 2</a:t>
            </a:r>
          </a:p>
          <a:p>
            <a:pPr algn="ctr"/>
            <a:r>
              <a:rPr lang="en-US" sz="2000" b="1" dirty="0">
                <a:solidFill>
                  <a:schemeClr val="accent2"/>
                </a:solidFill>
              </a:rPr>
              <a:t>REMOTE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AFD1E0CF-EC68-434F-A7FD-89009CCE9FB6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3517641" y="3232858"/>
            <a:ext cx="3143393" cy="894503"/>
          </a:xfrm>
          <a:prstGeom prst="bentConnector4">
            <a:avLst>
              <a:gd name="adj1" fmla="val 3"/>
              <a:gd name="adj2" fmla="val 201159"/>
            </a:avLst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7D338A0-9D69-4B2A-BC05-293E926B85F1}"/>
              </a:ext>
            </a:extLst>
          </p:cNvPr>
          <p:cNvSpPr txBox="1"/>
          <p:nvPr/>
        </p:nvSpPr>
        <p:spPr>
          <a:xfrm>
            <a:off x="9960068" y="3028295"/>
            <a:ext cx="1947533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MASTER BRANCH</a:t>
            </a:r>
          </a:p>
        </p:txBody>
      </p: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1B92616A-C6FC-4707-8E4A-F6E15845C2F3}"/>
              </a:ext>
            </a:extLst>
          </p:cNvPr>
          <p:cNvCxnSpPr>
            <a:cxnSpLocks/>
            <a:endCxn id="90" idx="0"/>
          </p:cNvCxnSpPr>
          <p:nvPr/>
        </p:nvCxnSpPr>
        <p:spPr>
          <a:xfrm flipV="1">
            <a:off x="4349313" y="2305832"/>
            <a:ext cx="3145571" cy="937906"/>
          </a:xfrm>
          <a:prstGeom prst="bentConnector4">
            <a:avLst>
              <a:gd name="adj1" fmla="val 340"/>
              <a:gd name="adj2" fmla="val 191400"/>
            </a:avLst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DD5AF870-9674-447A-A164-4F1782F517BA}"/>
              </a:ext>
            </a:extLst>
          </p:cNvPr>
          <p:cNvSpPr txBox="1"/>
          <p:nvPr/>
        </p:nvSpPr>
        <p:spPr>
          <a:xfrm>
            <a:off x="3405592" y="5070899"/>
            <a:ext cx="1371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2"/>
                </a:solidFill>
              </a:rPr>
              <a:t>TaskA_Branch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B88D6941-CA3F-433C-B3F0-5060152C7397}"/>
              </a:ext>
            </a:extLst>
          </p:cNvPr>
          <p:cNvSpPr txBox="1"/>
          <p:nvPr/>
        </p:nvSpPr>
        <p:spPr>
          <a:xfrm>
            <a:off x="3732589" y="1105463"/>
            <a:ext cx="1362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6"/>
                </a:solidFill>
              </a:rPr>
              <a:t>TaskB_Branch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74FFC284-674C-4257-9B5D-4DDBCF462D0A}"/>
              </a:ext>
            </a:extLst>
          </p:cNvPr>
          <p:cNvSpPr txBox="1"/>
          <p:nvPr/>
        </p:nvSpPr>
        <p:spPr>
          <a:xfrm>
            <a:off x="7476372" y="2634536"/>
            <a:ext cx="1724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</a:rPr>
              <a:t>MERGE Branch</a:t>
            </a:r>
          </a:p>
          <a:p>
            <a:r>
              <a:rPr lang="en-US" sz="1600" b="1" dirty="0">
                <a:solidFill>
                  <a:schemeClr val="accent6"/>
                </a:solidFill>
              </a:rPr>
              <a:t>Conflicts to solve?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80607030-97D4-452E-982F-AD893FD39CCF}"/>
              </a:ext>
            </a:extLst>
          </p:cNvPr>
          <p:cNvSpPr txBox="1"/>
          <p:nvPr/>
        </p:nvSpPr>
        <p:spPr>
          <a:xfrm>
            <a:off x="5596788" y="2912134"/>
            <a:ext cx="1448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MERGE Branch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F2560132-7B31-4CE1-AFAD-6F45DDB5E966}"/>
              </a:ext>
            </a:extLst>
          </p:cNvPr>
          <p:cNvSpPr txBox="1"/>
          <p:nvPr/>
        </p:nvSpPr>
        <p:spPr>
          <a:xfrm>
            <a:off x="1367141" y="4826544"/>
            <a:ext cx="20874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COLLABORATOR 2</a:t>
            </a:r>
          </a:p>
          <a:p>
            <a:pPr algn="ctr"/>
            <a:r>
              <a:rPr lang="en-US" sz="2000" b="1" dirty="0">
                <a:solidFill>
                  <a:schemeClr val="accent2"/>
                </a:solidFill>
              </a:rPr>
              <a:t>LOCAL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011076B-DD6C-45D0-AAE5-064F3E68A8AF}"/>
              </a:ext>
            </a:extLst>
          </p:cNvPr>
          <p:cNvSpPr txBox="1"/>
          <p:nvPr/>
        </p:nvSpPr>
        <p:spPr>
          <a:xfrm>
            <a:off x="1367141" y="946569"/>
            <a:ext cx="20874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COLLABORATOR 1</a:t>
            </a:r>
          </a:p>
          <a:p>
            <a:pPr algn="ctr"/>
            <a:r>
              <a:rPr lang="en-US" sz="2000" b="1" dirty="0">
                <a:solidFill>
                  <a:schemeClr val="accent6"/>
                </a:solidFill>
              </a:rPr>
              <a:t>LOCAL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CDCE2A34-3BA5-4B16-B8EB-C4F6930EA1D2}"/>
              </a:ext>
            </a:extLst>
          </p:cNvPr>
          <p:cNvSpPr/>
          <p:nvPr/>
        </p:nvSpPr>
        <p:spPr>
          <a:xfrm>
            <a:off x="6203834" y="3212961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D8C190D0-6B3D-4DC3-868A-1FCCC55B5BCA}"/>
              </a:ext>
            </a:extLst>
          </p:cNvPr>
          <p:cNvCxnSpPr>
            <a:cxnSpLocks/>
            <a:stCxn id="82" idx="2"/>
            <a:endCxn id="11" idx="0"/>
          </p:cNvCxnSpPr>
          <p:nvPr/>
        </p:nvCxnSpPr>
        <p:spPr>
          <a:xfrm flipH="1" flipV="1">
            <a:off x="6650600" y="3232858"/>
            <a:ext cx="10434" cy="894503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868C342D-C233-44BD-8ABC-51658779AD68}"/>
              </a:ext>
            </a:extLst>
          </p:cNvPr>
          <p:cNvSpPr txBox="1"/>
          <p:nvPr/>
        </p:nvSpPr>
        <p:spPr>
          <a:xfrm>
            <a:off x="5279406" y="4130891"/>
            <a:ext cx="13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PULL Request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4B7FFECA-BEA9-4149-8ABB-C7920C619ED9}"/>
              </a:ext>
            </a:extLst>
          </p:cNvPr>
          <p:cNvSpPr/>
          <p:nvPr/>
        </p:nvSpPr>
        <p:spPr>
          <a:xfrm>
            <a:off x="7037684" y="230583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Conector: angular 85">
            <a:extLst>
              <a:ext uri="{FF2B5EF4-FFF2-40B4-BE49-F238E27FC236}">
                <a16:creationId xmlns:a16="http://schemas.microsoft.com/office/drawing/2014/main" id="{8005C341-7927-4EF5-BF6C-154AF4DB0F82}"/>
              </a:ext>
            </a:extLst>
          </p:cNvPr>
          <p:cNvCxnSpPr>
            <a:cxnSpLocks/>
            <a:stCxn id="90" idx="0"/>
            <a:endCxn id="90" idx="2"/>
          </p:cNvCxnSpPr>
          <p:nvPr/>
        </p:nvCxnSpPr>
        <p:spPr>
          <a:xfrm>
            <a:off x="7494884" y="2305832"/>
            <a:ext cx="0" cy="91440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A2B40A4D-46EA-4A0F-B47F-AF0A9FE8F2EF}"/>
              </a:ext>
            </a:extLst>
          </p:cNvPr>
          <p:cNvSpPr txBox="1"/>
          <p:nvPr/>
        </p:nvSpPr>
        <p:spPr>
          <a:xfrm>
            <a:off x="7517549" y="2026113"/>
            <a:ext cx="13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</a:rPr>
              <a:t>PULL Request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A8AE0DA7-DFD0-42F2-A63F-DE2B3010F0AC}"/>
              </a:ext>
            </a:extLst>
          </p:cNvPr>
          <p:cNvSpPr txBox="1"/>
          <p:nvPr/>
        </p:nvSpPr>
        <p:spPr>
          <a:xfrm>
            <a:off x="5429227" y="5091526"/>
            <a:ext cx="1847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2"/>
                </a:solidFill>
              </a:rPr>
              <a:t>TaskA</a:t>
            </a:r>
            <a:r>
              <a:rPr lang="en-US" sz="1600" b="1" dirty="0">
                <a:solidFill>
                  <a:schemeClr val="accent2"/>
                </a:solidFill>
              </a:rPr>
              <a:t> Finished and 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working properly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7D3C2D0D-A1B7-40F9-A1E5-05E64EFAAC9C}"/>
              </a:ext>
            </a:extLst>
          </p:cNvPr>
          <p:cNvSpPr txBox="1"/>
          <p:nvPr/>
        </p:nvSpPr>
        <p:spPr>
          <a:xfrm>
            <a:off x="6575946" y="845800"/>
            <a:ext cx="1837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6"/>
                </a:solidFill>
              </a:rPr>
              <a:t>TaskB</a:t>
            </a:r>
            <a:r>
              <a:rPr lang="en-US" sz="1600" b="1" dirty="0">
                <a:solidFill>
                  <a:schemeClr val="accent6"/>
                </a:solidFill>
              </a:rPr>
              <a:t> Finished and </a:t>
            </a:r>
          </a:p>
          <a:p>
            <a:pPr algn="ctr"/>
            <a:r>
              <a:rPr lang="en-US" sz="1600" b="1" dirty="0">
                <a:solidFill>
                  <a:schemeClr val="accent6"/>
                </a:solidFill>
              </a:rPr>
              <a:t>working properly</a:t>
            </a: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87A56CD0-E7BA-4E92-9A6E-DD859C36A43F}"/>
              </a:ext>
            </a:extLst>
          </p:cNvPr>
          <p:cNvSpPr/>
          <p:nvPr/>
        </p:nvSpPr>
        <p:spPr>
          <a:xfrm>
            <a:off x="8227314" y="4546163"/>
            <a:ext cx="1080071" cy="960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● ● ●</a:t>
            </a:r>
          </a:p>
        </p:txBody>
      </p:sp>
      <p:cxnSp>
        <p:nvCxnSpPr>
          <p:cNvPr id="121" name="Conector: angular 120">
            <a:extLst>
              <a:ext uri="{FF2B5EF4-FFF2-40B4-BE49-F238E27FC236}">
                <a16:creationId xmlns:a16="http://schemas.microsoft.com/office/drawing/2014/main" id="{FE4D5DE0-458C-415B-9721-646A9D63DDA9}"/>
              </a:ext>
            </a:extLst>
          </p:cNvPr>
          <p:cNvCxnSpPr>
            <a:cxnSpLocks/>
            <a:endCxn id="120" idx="1"/>
          </p:cNvCxnSpPr>
          <p:nvPr/>
        </p:nvCxnSpPr>
        <p:spPr>
          <a:xfrm rot="16200000" flipH="1">
            <a:off x="6693794" y="3492763"/>
            <a:ext cx="1783582" cy="1283458"/>
          </a:xfrm>
          <a:prstGeom prst="bentConnector2">
            <a:avLst/>
          </a:prstGeom>
          <a:ln w="254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79D55EC3-B733-46CC-A6BC-A4D141BB0F4F}"/>
              </a:ext>
            </a:extLst>
          </p:cNvPr>
          <p:cNvSpPr txBox="1"/>
          <p:nvPr/>
        </p:nvSpPr>
        <p:spPr>
          <a:xfrm>
            <a:off x="7740715" y="3619703"/>
            <a:ext cx="2274059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Fetch and Pull MASTER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Branch in LOCAL</a:t>
            </a:r>
          </a:p>
        </p:txBody>
      </p: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69FB2DAB-997D-4962-BED3-202F39A72D9E}"/>
              </a:ext>
            </a:extLst>
          </p:cNvPr>
          <p:cNvCxnSpPr>
            <a:cxnSpLocks/>
            <a:stCxn id="125" idx="1"/>
          </p:cNvCxnSpPr>
          <p:nvPr/>
        </p:nvCxnSpPr>
        <p:spPr>
          <a:xfrm flipH="1" flipV="1">
            <a:off x="6971225" y="3251845"/>
            <a:ext cx="769490" cy="660246"/>
          </a:xfrm>
          <a:prstGeom prst="straightConnector1">
            <a:avLst/>
          </a:prstGeom>
          <a:ln w="25400">
            <a:solidFill>
              <a:srgbClr val="FF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CED4F5B9-25EB-4364-B015-9BC8F5391B25}"/>
              </a:ext>
            </a:extLst>
          </p:cNvPr>
          <p:cNvSpPr txBox="1"/>
          <p:nvPr/>
        </p:nvSpPr>
        <p:spPr>
          <a:xfrm>
            <a:off x="3664503" y="3439285"/>
            <a:ext cx="1875362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DELETE branch in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REMOTE and LOCAL</a:t>
            </a:r>
          </a:p>
        </p:txBody>
      </p: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35E78DD3-E0A2-4DF1-8EF3-1BD8DA010F13}"/>
              </a:ext>
            </a:extLst>
          </p:cNvPr>
          <p:cNvCxnSpPr>
            <a:cxnSpLocks/>
            <a:stCxn id="130" idx="3"/>
            <a:endCxn id="11" idx="0"/>
          </p:cNvCxnSpPr>
          <p:nvPr/>
        </p:nvCxnSpPr>
        <p:spPr>
          <a:xfrm flipV="1">
            <a:off x="5539865" y="3232858"/>
            <a:ext cx="1110735" cy="498815"/>
          </a:xfrm>
          <a:prstGeom prst="straightConnector1">
            <a:avLst/>
          </a:prstGeom>
          <a:ln w="25400">
            <a:solidFill>
              <a:srgbClr val="FF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0154B2BE-D4D4-40C5-9191-39AD86DFECE0}"/>
              </a:ext>
            </a:extLst>
          </p:cNvPr>
          <p:cNvSpPr/>
          <p:nvPr/>
        </p:nvSpPr>
        <p:spPr>
          <a:xfrm>
            <a:off x="4779054" y="4983526"/>
            <a:ext cx="108000" cy="10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5529B91-97CB-469C-83CD-F727D92A954F}"/>
              </a:ext>
            </a:extLst>
          </p:cNvPr>
          <p:cNvSpPr/>
          <p:nvPr/>
        </p:nvSpPr>
        <p:spPr>
          <a:xfrm>
            <a:off x="5452805" y="4983526"/>
            <a:ext cx="108000" cy="10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868F19D-59D3-4B66-83C1-9D268BE20F81}"/>
              </a:ext>
            </a:extLst>
          </p:cNvPr>
          <p:cNvSpPr/>
          <p:nvPr/>
        </p:nvSpPr>
        <p:spPr>
          <a:xfrm>
            <a:off x="5302361" y="1396314"/>
            <a:ext cx="108000" cy="10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9D02579F-5F22-4D49-AC2B-5FA54D24AABE}"/>
              </a:ext>
            </a:extLst>
          </p:cNvPr>
          <p:cNvSpPr/>
          <p:nvPr/>
        </p:nvSpPr>
        <p:spPr>
          <a:xfrm>
            <a:off x="5765375" y="1396314"/>
            <a:ext cx="108000" cy="10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291726FA-DB13-45F9-AC2B-5F7839EBCC3C}"/>
              </a:ext>
            </a:extLst>
          </p:cNvPr>
          <p:cNvSpPr/>
          <p:nvPr/>
        </p:nvSpPr>
        <p:spPr>
          <a:xfrm>
            <a:off x="6407114" y="1396314"/>
            <a:ext cx="108000" cy="10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A6B4562-FBCE-4C0C-9D2B-836D62E587FC}"/>
              </a:ext>
            </a:extLst>
          </p:cNvPr>
          <p:cNvSpPr txBox="1"/>
          <p:nvPr/>
        </p:nvSpPr>
        <p:spPr>
          <a:xfrm>
            <a:off x="5400965" y="1074287"/>
            <a:ext cx="916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</a:rPr>
              <a:t>commits</a:t>
            </a:r>
          </a:p>
        </p:txBody>
      </p:sp>
    </p:spTree>
    <p:extLst>
      <p:ext uri="{BB962C8B-B14F-4D97-AF65-F5344CB8AC3E}">
        <p14:creationId xmlns:p14="http://schemas.microsoft.com/office/powerpoint/2010/main" val="50229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854FBFA-967E-435D-BF03-FE1BBA3ECDF4}"/>
              </a:ext>
            </a:extLst>
          </p:cNvPr>
          <p:cNvSpPr/>
          <p:nvPr/>
        </p:nvSpPr>
        <p:spPr>
          <a:xfrm>
            <a:off x="2422562" y="752784"/>
            <a:ext cx="6371518" cy="3450099"/>
          </a:xfrm>
          <a:prstGeom prst="rect">
            <a:avLst/>
          </a:prstGeom>
          <a:noFill/>
          <a:ln w="3175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C00000"/>
                </a:solidFill>
              </a:rPr>
              <a:t>ORGANIZATION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2D1DA3A-00A7-400A-A978-F9AEF3862ABB}"/>
              </a:ext>
            </a:extLst>
          </p:cNvPr>
          <p:cNvSpPr/>
          <p:nvPr/>
        </p:nvSpPr>
        <p:spPr>
          <a:xfrm>
            <a:off x="2422560" y="1149291"/>
            <a:ext cx="3185760" cy="305359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6"/>
                </a:solidFill>
              </a:rPr>
              <a:t>Classroom 1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student1@university.es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student2@university.es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student3@university.es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student4@university.es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student10@university.es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student11@university.es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student12@university.es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student13@university.es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7950A31B-80AB-426F-A10B-BFF4A3AB6E45}"/>
              </a:ext>
            </a:extLst>
          </p:cNvPr>
          <p:cNvSpPr/>
          <p:nvPr/>
        </p:nvSpPr>
        <p:spPr>
          <a:xfrm>
            <a:off x="4559026" y="1710886"/>
            <a:ext cx="216173" cy="987863"/>
          </a:xfrm>
          <a:prstGeom prst="righ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880C7E2-3637-48AD-8E90-202E29A1B3FA}"/>
              </a:ext>
            </a:extLst>
          </p:cNvPr>
          <p:cNvSpPr txBox="1"/>
          <p:nvPr/>
        </p:nvSpPr>
        <p:spPr>
          <a:xfrm>
            <a:off x="4727238" y="2035540"/>
            <a:ext cx="742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</a:rPr>
              <a:t>Team1</a:t>
            </a:r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94D10E18-5E1B-4D60-9EAF-C63859830D81}"/>
              </a:ext>
            </a:extLst>
          </p:cNvPr>
          <p:cNvSpPr/>
          <p:nvPr/>
        </p:nvSpPr>
        <p:spPr>
          <a:xfrm>
            <a:off x="4619151" y="2770601"/>
            <a:ext cx="216173" cy="987863"/>
          </a:xfrm>
          <a:prstGeom prst="righ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CA89D4D-7EDC-423F-91DD-75979757D25C}"/>
              </a:ext>
            </a:extLst>
          </p:cNvPr>
          <p:cNvSpPr txBox="1"/>
          <p:nvPr/>
        </p:nvSpPr>
        <p:spPr>
          <a:xfrm>
            <a:off x="4787363" y="3095255"/>
            <a:ext cx="742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</a:rPr>
              <a:t>Team2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FB47F8F-8C20-40C6-BE74-07298F6C6BE9}"/>
              </a:ext>
            </a:extLst>
          </p:cNvPr>
          <p:cNvSpPr/>
          <p:nvPr/>
        </p:nvSpPr>
        <p:spPr>
          <a:xfrm>
            <a:off x="5608320" y="1149290"/>
            <a:ext cx="3185760" cy="305359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2"/>
                </a:solidFill>
              </a:rPr>
              <a:t>Classroom 2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student20@university.es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student21@university.es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student22@university.es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student23@university.es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student30@university.es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student31@university.es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student32@university.es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student33@university.es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E23CAA8F-763C-4F03-B1B9-02215EDE5FDC}"/>
              </a:ext>
            </a:extLst>
          </p:cNvPr>
          <p:cNvSpPr/>
          <p:nvPr/>
        </p:nvSpPr>
        <p:spPr>
          <a:xfrm>
            <a:off x="7744786" y="1709556"/>
            <a:ext cx="216173" cy="987863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55C3977-F404-4EB1-829E-CD40D0E75CDD}"/>
              </a:ext>
            </a:extLst>
          </p:cNvPr>
          <p:cNvSpPr txBox="1"/>
          <p:nvPr/>
        </p:nvSpPr>
        <p:spPr>
          <a:xfrm>
            <a:off x="7912998" y="2034210"/>
            <a:ext cx="742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Team1</a:t>
            </a:r>
          </a:p>
        </p:txBody>
      </p:sp>
      <p:sp>
        <p:nvSpPr>
          <p:cNvPr id="16" name="Cerrar llave 15">
            <a:extLst>
              <a:ext uri="{FF2B5EF4-FFF2-40B4-BE49-F238E27FC236}">
                <a16:creationId xmlns:a16="http://schemas.microsoft.com/office/drawing/2014/main" id="{748A8578-3BD1-4584-B0E3-009859EDA082}"/>
              </a:ext>
            </a:extLst>
          </p:cNvPr>
          <p:cNvSpPr/>
          <p:nvPr/>
        </p:nvSpPr>
        <p:spPr>
          <a:xfrm>
            <a:off x="7804911" y="2769271"/>
            <a:ext cx="216173" cy="987863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5371EE2-B27C-479A-9764-C5D26F12703B}"/>
              </a:ext>
            </a:extLst>
          </p:cNvPr>
          <p:cNvSpPr txBox="1"/>
          <p:nvPr/>
        </p:nvSpPr>
        <p:spPr>
          <a:xfrm>
            <a:off x="7973123" y="3093925"/>
            <a:ext cx="742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Team2</a:t>
            </a:r>
          </a:p>
        </p:txBody>
      </p:sp>
    </p:spTree>
    <p:extLst>
      <p:ext uri="{BB962C8B-B14F-4D97-AF65-F5344CB8AC3E}">
        <p14:creationId xmlns:p14="http://schemas.microsoft.com/office/powerpoint/2010/main" val="2873464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213</Words>
  <Application>Microsoft Office PowerPoint</Application>
  <PresentationFormat>Panorámica</PresentationFormat>
  <Paragraphs>85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Ángel</dc:creator>
  <cp:lastModifiedBy>Miguel Ángel</cp:lastModifiedBy>
  <cp:revision>15</cp:revision>
  <dcterms:created xsi:type="dcterms:W3CDTF">2021-10-26T15:37:36Z</dcterms:created>
  <dcterms:modified xsi:type="dcterms:W3CDTF">2021-12-01T21:40:19Z</dcterms:modified>
</cp:coreProperties>
</file>