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1982" y="-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 flipV="1">
            <a:off x="9330" y="4861279"/>
            <a:ext cx="10141349" cy="65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019CD6C-E857-414A-BCB7-968FC0B619D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392571" y="4552723"/>
            <a:ext cx="10516057" cy="0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5F2E648-1E94-44BE-B459-10438912BD9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392571" y="1921153"/>
            <a:ext cx="10516059" cy="0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9579E0-D158-4F77-94AE-0232247F8A8B}"/>
              </a:ext>
            </a:extLst>
          </p:cNvPr>
          <p:cNvSpPr/>
          <p:nvPr/>
        </p:nvSpPr>
        <p:spPr>
          <a:xfrm>
            <a:off x="1392571" y="604008"/>
            <a:ext cx="10516059" cy="26342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95E96B-0347-41FB-999B-4ED4437414D9}"/>
              </a:ext>
            </a:extLst>
          </p:cNvPr>
          <p:cNvSpPr/>
          <p:nvPr/>
        </p:nvSpPr>
        <p:spPr>
          <a:xfrm>
            <a:off x="1392571" y="3232858"/>
            <a:ext cx="10516057" cy="26397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CC1AF4-7FC0-42DF-9794-320442F4BFA5}"/>
              </a:ext>
            </a:extLst>
          </p:cNvPr>
          <p:cNvCxnSpPr>
            <a:cxnSpLocks/>
          </p:cNvCxnSpPr>
          <p:nvPr/>
        </p:nvCxnSpPr>
        <p:spPr>
          <a:xfrm flipV="1">
            <a:off x="1392571" y="3232858"/>
            <a:ext cx="8581853" cy="544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E68BE9-6066-499F-86AA-6CA10930D7F5}"/>
              </a:ext>
            </a:extLst>
          </p:cNvPr>
          <p:cNvSpPr txBox="1"/>
          <p:nvPr/>
        </p:nvSpPr>
        <p:spPr>
          <a:xfrm>
            <a:off x="1369575" y="2226155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REMOTE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516147-A43F-494B-968F-6AFECB012FBC}"/>
              </a:ext>
            </a:extLst>
          </p:cNvPr>
          <p:cNvSpPr txBox="1"/>
          <p:nvPr/>
        </p:nvSpPr>
        <p:spPr>
          <a:xfrm>
            <a:off x="1327300" y="360526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REMOTE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FD1E0CF-EC68-434F-A7FD-89009CCE9FB6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517641" y="3232858"/>
            <a:ext cx="3143393" cy="894503"/>
          </a:xfrm>
          <a:prstGeom prst="bentConnector4">
            <a:avLst>
              <a:gd name="adj1" fmla="val 3"/>
              <a:gd name="adj2" fmla="val 201159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D338A0-9D69-4B2A-BC05-293E926B85F1}"/>
              </a:ext>
            </a:extLst>
          </p:cNvPr>
          <p:cNvSpPr txBox="1"/>
          <p:nvPr/>
        </p:nvSpPr>
        <p:spPr>
          <a:xfrm>
            <a:off x="9960068" y="3028295"/>
            <a:ext cx="194753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MASTER BRANCH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1B92616A-C6FC-4707-8E4A-F6E15845C2F3}"/>
              </a:ext>
            </a:extLst>
          </p:cNvPr>
          <p:cNvCxnSpPr>
            <a:cxnSpLocks/>
            <a:endCxn id="90" idx="0"/>
          </p:cNvCxnSpPr>
          <p:nvPr/>
        </p:nvCxnSpPr>
        <p:spPr>
          <a:xfrm flipV="1">
            <a:off x="4349313" y="2305832"/>
            <a:ext cx="3145571" cy="937906"/>
          </a:xfrm>
          <a:prstGeom prst="bentConnector4">
            <a:avLst>
              <a:gd name="adj1" fmla="val 340"/>
              <a:gd name="adj2" fmla="val 19140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D5AF870-9674-447A-A164-4F1782F517BA}"/>
              </a:ext>
            </a:extLst>
          </p:cNvPr>
          <p:cNvSpPr txBox="1"/>
          <p:nvPr/>
        </p:nvSpPr>
        <p:spPr>
          <a:xfrm>
            <a:off x="3405592" y="5070899"/>
            <a:ext cx="1371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TaskA_Branch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88D6941-CA3F-433C-B3F0-5060152C7397}"/>
              </a:ext>
            </a:extLst>
          </p:cNvPr>
          <p:cNvSpPr txBox="1"/>
          <p:nvPr/>
        </p:nvSpPr>
        <p:spPr>
          <a:xfrm>
            <a:off x="3732589" y="1105463"/>
            <a:ext cx="136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TaskB_Branch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4FFC284-674C-4257-9B5D-4DDBCF462D0A}"/>
              </a:ext>
            </a:extLst>
          </p:cNvPr>
          <p:cNvSpPr txBox="1"/>
          <p:nvPr/>
        </p:nvSpPr>
        <p:spPr>
          <a:xfrm>
            <a:off x="7476372" y="2634536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MERGE Branch</a:t>
            </a:r>
          </a:p>
          <a:p>
            <a:r>
              <a:rPr lang="en-US" sz="1600" b="1" dirty="0">
                <a:solidFill>
                  <a:schemeClr val="accent6"/>
                </a:solidFill>
              </a:rPr>
              <a:t>Conflicts to solve?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607030-97D4-452E-982F-AD893FD39CCF}"/>
              </a:ext>
            </a:extLst>
          </p:cNvPr>
          <p:cNvSpPr txBox="1"/>
          <p:nvPr/>
        </p:nvSpPr>
        <p:spPr>
          <a:xfrm>
            <a:off x="5596788" y="2912134"/>
            <a:ext cx="144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MERGE Branch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2560132-7B31-4CE1-AFAD-6F45DDB5E966}"/>
              </a:ext>
            </a:extLst>
          </p:cNvPr>
          <p:cNvSpPr txBox="1"/>
          <p:nvPr/>
        </p:nvSpPr>
        <p:spPr>
          <a:xfrm>
            <a:off x="1367141" y="482654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LOCAL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11076B-DD6C-45D0-AAE5-064F3E68A8AF}"/>
              </a:ext>
            </a:extLst>
          </p:cNvPr>
          <p:cNvSpPr txBox="1"/>
          <p:nvPr/>
        </p:nvSpPr>
        <p:spPr>
          <a:xfrm>
            <a:off x="1367141" y="946569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LOCAL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DCE2A34-3BA5-4B16-B8EB-C4F6930EA1D2}"/>
              </a:ext>
            </a:extLst>
          </p:cNvPr>
          <p:cNvSpPr/>
          <p:nvPr/>
        </p:nvSpPr>
        <p:spPr>
          <a:xfrm>
            <a:off x="6203834" y="32129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8C190D0-6B3D-4DC3-868A-1FCCC55B5BCA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flipH="1" flipV="1">
            <a:off x="6650600" y="3232858"/>
            <a:ext cx="10434" cy="8945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68C342D-C233-44BD-8ABC-51658779AD68}"/>
              </a:ext>
            </a:extLst>
          </p:cNvPr>
          <p:cNvSpPr txBox="1"/>
          <p:nvPr/>
        </p:nvSpPr>
        <p:spPr>
          <a:xfrm>
            <a:off x="5279406" y="4130891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PULL Request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4B7FFECA-BEA9-4149-8ABB-C7920C619ED9}"/>
              </a:ext>
            </a:extLst>
          </p:cNvPr>
          <p:cNvSpPr/>
          <p:nvPr/>
        </p:nvSpPr>
        <p:spPr>
          <a:xfrm>
            <a:off x="7037684" y="23058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ector: angular 85">
            <a:extLst>
              <a:ext uri="{FF2B5EF4-FFF2-40B4-BE49-F238E27FC236}">
                <a16:creationId xmlns:a16="http://schemas.microsoft.com/office/drawing/2014/main" id="{8005C341-7927-4EF5-BF6C-154AF4DB0F82}"/>
              </a:ext>
            </a:extLst>
          </p:cNvPr>
          <p:cNvCxnSpPr>
            <a:cxnSpLocks/>
            <a:stCxn id="90" idx="0"/>
            <a:endCxn id="90" idx="2"/>
          </p:cNvCxnSpPr>
          <p:nvPr/>
        </p:nvCxnSpPr>
        <p:spPr>
          <a:xfrm>
            <a:off x="7494884" y="23058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2B40A4D-46EA-4A0F-B47F-AF0A9FE8F2EF}"/>
              </a:ext>
            </a:extLst>
          </p:cNvPr>
          <p:cNvSpPr txBox="1"/>
          <p:nvPr/>
        </p:nvSpPr>
        <p:spPr>
          <a:xfrm>
            <a:off x="7517549" y="2026113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PULL Request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AE0DA7-DFD0-42F2-A63F-DE2B3010F0AC}"/>
              </a:ext>
            </a:extLst>
          </p:cNvPr>
          <p:cNvSpPr txBox="1"/>
          <p:nvPr/>
        </p:nvSpPr>
        <p:spPr>
          <a:xfrm>
            <a:off x="5429227" y="5091526"/>
            <a:ext cx="1847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</a:t>
            </a:r>
            <a:r>
              <a:rPr lang="en-US" sz="1600" b="1" dirty="0">
                <a:solidFill>
                  <a:schemeClr val="accent2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working properly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D3C2D0D-A1B7-40F9-A1E5-05E64EFAAC9C}"/>
              </a:ext>
            </a:extLst>
          </p:cNvPr>
          <p:cNvSpPr txBox="1"/>
          <p:nvPr/>
        </p:nvSpPr>
        <p:spPr>
          <a:xfrm>
            <a:off x="6575946" y="845800"/>
            <a:ext cx="183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</a:t>
            </a:r>
            <a:r>
              <a:rPr lang="en-US" sz="1600" b="1" dirty="0">
                <a:solidFill>
                  <a:schemeClr val="accent6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</a:rPr>
              <a:t>working properly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87A56CD0-E7BA-4E92-9A6E-DD859C36A43F}"/>
              </a:ext>
            </a:extLst>
          </p:cNvPr>
          <p:cNvSpPr/>
          <p:nvPr/>
        </p:nvSpPr>
        <p:spPr>
          <a:xfrm>
            <a:off x="8227314" y="4546163"/>
            <a:ext cx="1080071" cy="96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● ● ●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FE4D5DE0-458C-415B-9721-646A9D63DDA9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6693794" y="3492763"/>
            <a:ext cx="1783582" cy="1283458"/>
          </a:xfrm>
          <a:prstGeom prst="bentConnector2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9D55EC3-B733-46CC-A6BC-A4D141BB0F4F}"/>
              </a:ext>
            </a:extLst>
          </p:cNvPr>
          <p:cNvSpPr txBox="1"/>
          <p:nvPr/>
        </p:nvSpPr>
        <p:spPr>
          <a:xfrm>
            <a:off x="7740715" y="3619703"/>
            <a:ext cx="2274059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Fetch and Pull MASTER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Branch in LOCAL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69FB2DAB-997D-4962-BED3-202F39A72D9E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6971225" y="3251845"/>
            <a:ext cx="769490" cy="66024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ED4F5B9-25EB-4364-B015-9BC8F5391B25}"/>
              </a:ext>
            </a:extLst>
          </p:cNvPr>
          <p:cNvSpPr txBox="1"/>
          <p:nvPr/>
        </p:nvSpPr>
        <p:spPr>
          <a:xfrm>
            <a:off x="3664503" y="3439285"/>
            <a:ext cx="1875362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DELETE branch in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REMOTE and LOCAL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35E78DD3-E0A2-4DF1-8EF3-1BD8DA010F13}"/>
              </a:ext>
            </a:extLst>
          </p:cNvPr>
          <p:cNvCxnSpPr>
            <a:cxnSpLocks/>
            <a:stCxn id="130" idx="3"/>
            <a:endCxn id="11" idx="0"/>
          </p:cNvCxnSpPr>
          <p:nvPr/>
        </p:nvCxnSpPr>
        <p:spPr>
          <a:xfrm flipV="1">
            <a:off x="5539865" y="3232858"/>
            <a:ext cx="1110735" cy="49881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4B2BE-D4D4-40C5-9191-39AD86DFECE0}"/>
              </a:ext>
            </a:extLst>
          </p:cNvPr>
          <p:cNvSpPr/>
          <p:nvPr/>
        </p:nvSpPr>
        <p:spPr>
          <a:xfrm>
            <a:off x="4779054" y="4983526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5529B91-97CB-469C-83CD-F727D92A954F}"/>
              </a:ext>
            </a:extLst>
          </p:cNvPr>
          <p:cNvSpPr/>
          <p:nvPr/>
        </p:nvSpPr>
        <p:spPr>
          <a:xfrm>
            <a:off x="5452805" y="4983526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868F19D-59D3-4B66-83C1-9D268BE20F81}"/>
              </a:ext>
            </a:extLst>
          </p:cNvPr>
          <p:cNvSpPr/>
          <p:nvPr/>
        </p:nvSpPr>
        <p:spPr>
          <a:xfrm>
            <a:off x="5302361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D02579F-5F22-4D49-AC2B-5FA54D24AABE}"/>
              </a:ext>
            </a:extLst>
          </p:cNvPr>
          <p:cNvSpPr/>
          <p:nvPr/>
        </p:nvSpPr>
        <p:spPr>
          <a:xfrm>
            <a:off x="5765375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91726FA-DB13-45F9-AC2B-5F7839EBCC3C}"/>
              </a:ext>
            </a:extLst>
          </p:cNvPr>
          <p:cNvSpPr/>
          <p:nvPr/>
        </p:nvSpPr>
        <p:spPr>
          <a:xfrm>
            <a:off x="6407114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A6B4562-FBCE-4C0C-9D2B-836D62E587FC}"/>
              </a:ext>
            </a:extLst>
          </p:cNvPr>
          <p:cNvSpPr txBox="1"/>
          <p:nvPr/>
        </p:nvSpPr>
        <p:spPr>
          <a:xfrm>
            <a:off x="5400965" y="1074287"/>
            <a:ext cx="916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5022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64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122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14</cp:revision>
  <dcterms:created xsi:type="dcterms:W3CDTF">2021-10-26T15:37:36Z</dcterms:created>
  <dcterms:modified xsi:type="dcterms:W3CDTF">2021-11-30T18:09:33Z</dcterms:modified>
</cp:coreProperties>
</file>