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0D72-62A0-49B1-A6FB-83BDCE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AC5B0-4066-4B23-9DAD-23938999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A8C7C-3A0A-4FA4-BC90-C6712C1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2B24B-76C2-4395-ADD5-D737E01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47F7-ECD0-4281-9459-679D43F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585B-195E-4DCD-AD33-87F8252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EEA91-406C-46DE-9353-31A6CA50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14DC7-B1FD-493E-9529-8E1F80F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C24C9-0F41-499F-95B0-28365F75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9209-5471-4BD2-A989-0247409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40A75-A6F2-407D-8C2D-B772E8B6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12858-85F9-42E8-BE23-79F23195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6A708-07E1-4317-9525-0359FEA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72E43-189F-4473-842A-FD5BA196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710B-A3FD-4650-9497-B7DC07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39BD-DC14-47F3-A675-9C50E6F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CAF5-F93C-4737-A1C8-118321E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0830-C294-4314-BBCC-58519D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5EECE-DC7B-4E12-90CB-E3B7F11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3295D-6249-4060-B0E6-33856FC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4094-260B-4CE7-B14B-2A28D0F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D6AB7-C611-4283-BC2F-09A703DE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6C941-40CA-4FC9-9993-314EB53B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93D47-EBFC-4134-9374-69FA0DC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C4EC3-8058-4C35-9F3E-25FB670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6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74BF-89ED-4934-A6DA-469D7E7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CAA0-045E-4301-867F-E612F950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60926-FC50-4A89-9C85-43C8A3FB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7BC98-9697-4B99-9CD2-EDE2F93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D5E8A-907C-4F5D-BE23-217822D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14FFD-3645-4323-A9CA-BB5273B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59E6-14AF-4E22-BF97-7C1FEA7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1C67F-7D3C-4919-8DCC-524B21A2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AE96F-6E83-426E-A3C9-7FEE42AC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1DD6D9-03FB-4193-A56D-0D8EC8A7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3D2541-A267-4897-B8EF-B8E189D1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A910DB-8088-49BA-9C62-53AA2A7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C9A6E6-F188-454D-BA89-6754527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C15020-2121-4C5A-9B56-0FDF3DA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1016-C1E3-42D7-B1CE-CA5F36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11FC5-BF93-4C9C-BAE8-B9DE1A13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745767-C580-4F27-B39D-3235C29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D6880-2DBA-451B-84EE-B651002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B0D4A-FE9C-4506-A11E-5E585A2E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20EA2-EC6D-46B1-95CE-94CEEFA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799470-3DE1-429F-8B57-AF01444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547D1-8D23-470A-BD80-C9A44DE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0DA9F-AE3F-4578-9A5B-6831D54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55A61-BFD1-4B3B-A728-F7925FE3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A3EC1-2AD0-4B8A-908C-F437488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7C900-39F7-419E-A2F3-F124B38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1525C-2BA1-40DF-B5C2-CE71D75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C158-9971-4143-B82B-FB4B39D2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23529-002E-46F2-B8E7-FA4EDE88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57CBA6-C01E-4466-BE67-ED4E011C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EF2C5-C603-4803-9A95-0316AC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91BB5-5AE9-4898-BB9B-EC2A6F2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D67D3-3B4E-4D1A-B095-6DF59C6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FE51C2-9E91-443F-BD61-2313E30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9A0D-4D1C-47C9-85F1-5E86A698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99A4-5FEA-438E-83C9-764A82BF4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9184-6E77-4DA2-9A6A-FCC44F32A373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6479A-3BFC-47A1-8FC7-A77F58EB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92A76-D6DB-4C2E-9E60-FF3F2C03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www.iconsdb.com%2Fgreen-icons%2Fplus-icon.html&amp;psig=AOvVaw0vaWz2ts-VPt4dIDzKCHfW&amp;ust=1635455164105000&amp;source=images&amp;cd=vfe&amp;ved=0CAsQjRxqFwoTCLCl6ba_6_MCFQAAAAAdAAAAAB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426C09-AFC3-43A9-898B-3D67A9B8DB04}"/>
              </a:ext>
            </a:extLst>
          </p:cNvPr>
          <p:cNvSpPr/>
          <p:nvPr/>
        </p:nvSpPr>
        <p:spPr>
          <a:xfrm>
            <a:off x="2422562" y="752785"/>
            <a:ext cx="3682768" cy="2102384"/>
          </a:xfrm>
          <a:prstGeom prst="rect">
            <a:avLst/>
          </a:prstGeom>
          <a:noFill/>
          <a:ln w="444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C00000"/>
                </a:solidFill>
              </a:rPr>
              <a:t>TRACKED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F8AB694-617F-40AC-B786-F07EFC05535F}"/>
              </a:ext>
            </a:extLst>
          </p:cNvPr>
          <p:cNvCxnSpPr>
            <a:cxnSpLocks/>
          </p:cNvCxnSpPr>
          <p:nvPr/>
        </p:nvCxnSpPr>
        <p:spPr>
          <a:xfrm>
            <a:off x="9330" y="4926565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F9FE07F-800B-4819-8658-3520FC27E0BA}"/>
              </a:ext>
            </a:extLst>
          </p:cNvPr>
          <p:cNvSpPr/>
          <p:nvPr/>
        </p:nvSpPr>
        <p:spPr>
          <a:xfrm>
            <a:off x="2422562" y="132305"/>
            <a:ext cx="3682768" cy="603817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C00000"/>
                </a:solidFill>
              </a:rPr>
              <a:t>No </a:t>
            </a:r>
            <a:r>
              <a:rPr lang="en-US" sz="1400" dirty="0">
                <a:solidFill>
                  <a:srgbClr val="C00000"/>
                </a:solidFill>
              </a:rPr>
              <a:t>tracked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.gitignore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2E017D-A6DB-4215-9FF2-421AB8180831}"/>
              </a:ext>
            </a:extLst>
          </p:cNvPr>
          <p:cNvSpPr txBox="1"/>
          <p:nvPr/>
        </p:nvSpPr>
        <p:spPr>
          <a:xfrm rot="16200000">
            <a:off x="804351" y="1236850"/>
            <a:ext cx="273230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noProof="1"/>
              <a:t>Project (</a:t>
            </a:r>
            <a:r>
              <a:rPr lang="en-US" sz="1400" noProof="1">
                <a:latin typeface="Consolas" panose="020B0609020204030204" pitchFamily="49" charset="0"/>
              </a:rPr>
              <a:t>.sln</a:t>
            </a:r>
            <a:r>
              <a:rPr lang="en-US" sz="1400" noProof="1"/>
              <a:t>, </a:t>
            </a:r>
            <a:r>
              <a:rPr lang="en-US" sz="1400" noProof="1">
                <a:latin typeface="Consolas" panose="020B0609020204030204" pitchFamily="49" charset="0"/>
              </a:rPr>
              <a:t>.tex</a:t>
            </a:r>
            <a:r>
              <a:rPr lang="en-US" sz="1400" noProof="1"/>
              <a:t>, etc)</a:t>
            </a:r>
          </a:p>
          <a:p>
            <a:pPr algn="ctr"/>
            <a:r>
              <a:rPr lang="en-US" sz="1400" dirty="0"/>
              <a:t>→  Repository (Git)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CDCC22-BD81-4DE6-89E7-9888BB7BD17C}"/>
              </a:ext>
            </a:extLst>
          </p:cNvPr>
          <p:cNvSpPr/>
          <p:nvPr/>
        </p:nvSpPr>
        <p:spPr>
          <a:xfrm>
            <a:off x="2422562" y="752785"/>
            <a:ext cx="2426102" cy="2102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Unmodified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790DEC-10B8-4E42-9CCF-0E0745FD5ED3}"/>
              </a:ext>
            </a:extLst>
          </p:cNvPr>
          <p:cNvSpPr/>
          <p:nvPr/>
        </p:nvSpPr>
        <p:spPr>
          <a:xfrm>
            <a:off x="4848664" y="762230"/>
            <a:ext cx="1256666" cy="210238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Modified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4561605-0F0D-4C87-8CB6-1E49E550B21B}"/>
              </a:ext>
            </a:extLst>
          </p:cNvPr>
          <p:cNvCxnSpPr>
            <a:cxnSpLocks/>
          </p:cNvCxnSpPr>
          <p:nvPr/>
        </p:nvCxnSpPr>
        <p:spPr>
          <a:xfrm>
            <a:off x="3802197" y="1483935"/>
            <a:ext cx="171683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F944BE-F178-4A6F-95EC-A1993024E6C8}"/>
              </a:ext>
            </a:extLst>
          </p:cNvPr>
          <p:cNvSpPr txBox="1"/>
          <p:nvPr/>
        </p:nvSpPr>
        <p:spPr>
          <a:xfrm>
            <a:off x="3776475" y="122232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 files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7126FB-55BF-46E8-BD51-4A01A7E105F0}"/>
              </a:ext>
            </a:extLst>
          </p:cNvPr>
          <p:cNvCxnSpPr>
            <a:cxnSpLocks/>
          </p:cNvCxnSpPr>
          <p:nvPr/>
        </p:nvCxnSpPr>
        <p:spPr>
          <a:xfrm>
            <a:off x="4148989" y="1166181"/>
            <a:ext cx="163459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C85DE1-ED63-45E0-BF16-94B4FA599659}"/>
              </a:ext>
            </a:extLst>
          </p:cNvPr>
          <p:cNvSpPr txBox="1"/>
          <p:nvPr/>
        </p:nvSpPr>
        <p:spPr>
          <a:xfrm>
            <a:off x="4846275" y="91647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Delete changes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19FDEBE-C666-44A6-A343-1E9C70D6B7A6}"/>
              </a:ext>
            </a:extLst>
          </p:cNvPr>
          <p:cNvSpPr/>
          <p:nvPr/>
        </p:nvSpPr>
        <p:spPr>
          <a:xfrm>
            <a:off x="6949118" y="3244995"/>
            <a:ext cx="1440000" cy="144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STAGED:</a:t>
            </a:r>
          </a:p>
          <a:p>
            <a:pPr algn="ctr"/>
            <a:r>
              <a:rPr lang="en-US" sz="1100" dirty="0">
                <a:solidFill>
                  <a:schemeClr val="accent2"/>
                </a:solidFill>
              </a:rPr>
              <a:t>Prepared to save a picture of the project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D4B07BC1-C8FC-47F2-BA8F-D24691CA3FA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6105330" y="1813422"/>
            <a:ext cx="1563788" cy="1431573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3CE7A8-D3AA-4DD0-9BD1-F025320B30AA}"/>
              </a:ext>
            </a:extLst>
          </p:cNvPr>
          <p:cNvSpPr txBox="1"/>
          <p:nvPr/>
        </p:nvSpPr>
        <p:spPr>
          <a:xfrm>
            <a:off x="6290412" y="156148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Stage files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9BA0BF9-90E3-4C2A-AF89-FF7001B78CC2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6108765" y="2404641"/>
            <a:ext cx="1047805" cy="1054669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87B8913-577F-437F-B316-6BB2E5641F2B}"/>
              </a:ext>
            </a:extLst>
          </p:cNvPr>
          <p:cNvSpPr txBox="1"/>
          <p:nvPr/>
        </p:nvSpPr>
        <p:spPr>
          <a:xfrm>
            <a:off x="6290412" y="21903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Unstage files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25887C2-BA18-482E-831D-A1C4378AA01B}"/>
              </a:ext>
            </a:extLst>
          </p:cNvPr>
          <p:cNvCxnSpPr>
            <a:cxnSpLocks/>
            <a:stCxn id="22" idx="2"/>
            <a:endCxn id="4" idx="2"/>
          </p:cNvCxnSpPr>
          <p:nvPr/>
        </p:nvCxnSpPr>
        <p:spPr>
          <a:xfrm rot="10800000">
            <a:off x="4263946" y="2855169"/>
            <a:ext cx="2685172" cy="1109826"/>
          </a:xfrm>
          <a:prstGeom prst="bentConnector2">
            <a:avLst/>
          </a:prstGeom>
          <a:ln w="38100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0319DCD-BB17-471A-84E6-F3E2872B3317}"/>
              </a:ext>
            </a:extLst>
          </p:cNvPr>
          <p:cNvSpPr txBox="1"/>
          <p:nvPr/>
        </p:nvSpPr>
        <p:spPr>
          <a:xfrm>
            <a:off x="4660614" y="3636235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COMMIT FILES + message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A5B88A-0D43-4D44-8D3A-6E0CA2101590}"/>
              </a:ext>
            </a:extLst>
          </p:cNvPr>
          <p:cNvCxnSpPr>
            <a:cxnSpLocks/>
          </p:cNvCxnSpPr>
          <p:nvPr/>
        </p:nvCxnSpPr>
        <p:spPr>
          <a:xfrm flipV="1">
            <a:off x="1929428" y="396499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866C08B-2A22-4A35-BA30-CE8049C0A31A}"/>
              </a:ext>
            </a:extLst>
          </p:cNvPr>
          <p:cNvSpPr txBox="1"/>
          <p:nvPr/>
        </p:nvSpPr>
        <p:spPr>
          <a:xfrm>
            <a:off x="705896" y="4030282"/>
            <a:ext cx="99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LOCAL</a:t>
            </a:r>
          </a:p>
          <a:p>
            <a:pPr algn="ctr"/>
            <a:r>
              <a:rPr lang="en-US" sz="2400" b="1" dirty="0"/>
              <a:t> GIT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82BA76-B1BC-4118-BA80-8370E0289084}"/>
              </a:ext>
            </a:extLst>
          </p:cNvPr>
          <p:cNvCxnSpPr>
            <a:cxnSpLocks/>
          </p:cNvCxnSpPr>
          <p:nvPr/>
        </p:nvCxnSpPr>
        <p:spPr>
          <a:xfrm flipV="1">
            <a:off x="382150" y="492656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7D6BCB-ED27-4C5A-8921-57F6BB77AA1E}"/>
              </a:ext>
            </a:extLst>
          </p:cNvPr>
          <p:cNvSpPr txBox="1"/>
          <p:nvPr/>
        </p:nvSpPr>
        <p:spPr>
          <a:xfrm>
            <a:off x="563101" y="5071837"/>
            <a:ext cx="128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REMOTE</a:t>
            </a:r>
          </a:p>
          <a:p>
            <a:pPr algn="ctr"/>
            <a:r>
              <a:rPr lang="en-US" sz="2400" b="1" dirty="0"/>
              <a:t> GITHUB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989C1EC-F532-4A72-9069-4F0E8DA7C3C6}"/>
              </a:ext>
            </a:extLst>
          </p:cNvPr>
          <p:cNvSpPr/>
          <p:nvPr/>
        </p:nvSpPr>
        <p:spPr>
          <a:xfrm>
            <a:off x="2041747" y="5411591"/>
            <a:ext cx="320973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 REPOSITORY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70215C2F-71FF-48C3-A8F9-8D3CB21E9DC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3635613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AD970B-871F-4599-B994-B3EE46E3909B}"/>
              </a:ext>
            </a:extLst>
          </p:cNvPr>
          <p:cNvSpPr txBox="1"/>
          <p:nvPr/>
        </p:nvSpPr>
        <p:spPr>
          <a:xfrm rot="16200000">
            <a:off x="3174544" y="330198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PUSH</a:t>
            </a:r>
          </a:p>
        </p:txBody>
      </p:sp>
      <p:cxnSp>
        <p:nvCxnSpPr>
          <p:cNvPr id="72" name="Conector: angular 63">
            <a:extLst>
              <a:ext uri="{FF2B5EF4-FFF2-40B4-BE49-F238E27FC236}">
                <a16:creationId xmlns:a16="http://schemas.microsoft.com/office/drawing/2014/main" id="{9BC12FC9-0EE4-4D4E-A59D-50953E8E87A4}"/>
              </a:ext>
            </a:extLst>
          </p:cNvPr>
          <p:cNvCxnSpPr>
            <a:cxnSpLocks/>
          </p:cNvCxnSpPr>
          <p:nvPr/>
        </p:nvCxnSpPr>
        <p:spPr>
          <a:xfrm>
            <a:off x="3146615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4EE00D8-4C00-4F93-B380-C58BE38D66E8}"/>
              </a:ext>
            </a:extLst>
          </p:cNvPr>
          <p:cNvSpPr txBox="1"/>
          <p:nvPr/>
        </p:nvSpPr>
        <p:spPr>
          <a:xfrm rot="16200000">
            <a:off x="2687191" y="443438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PULL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E0B9757-B9C9-4EF9-BCDD-25C1A19CE76C}"/>
              </a:ext>
            </a:extLst>
          </p:cNvPr>
          <p:cNvCxnSpPr>
            <a:cxnSpLocks/>
          </p:cNvCxnSpPr>
          <p:nvPr/>
        </p:nvCxnSpPr>
        <p:spPr>
          <a:xfrm flipV="1">
            <a:off x="3756156" y="446250"/>
            <a:ext cx="0" cy="6130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DFCA728-611F-4609-B87C-62FA7E57AB83}"/>
              </a:ext>
            </a:extLst>
          </p:cNvPr>
          <p:cNvSpPr txBox="1"/>
          <p:nvPr/>
        </p:nvSpPr>
        <p:spPr>
          <a:xfrm>
            <a:off x="3750035" y="43174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Ignore a file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CDBAF3E9-9DA4-47BA-A3A3-872FF2D8D094}"/>
              </a:ext>
            </a:extLst>
          </p:cNvPr>
          <p:cNvCxnSpPr>
            <a:cxnSpLocks/>
            <a:stCxn id="8" idx="3"/>
            <a:endCxn id="22" idx="7"/>
          </p:cNvCxnSpPr>
          <p:nvPr/>
        </p:nvCxnSpPr>
        <p:spPr>
          <a:xfrm>
            <a:off x="6105330" y="434214"/>
            <a:ext cx="2072905" cy="3021664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13F7C98-25AE-4CEE-9B55-6C29A9720FE6}"/>
              </a:ext>
            </a:extLst>
          </p:cNvPr>
          <p:cNvSpPr txBox="1"/>
          <p:nvPr/>
        </p:nvSpPr>
        <p:spPr>
          <a:xfrm>
            <a:off x="6298832" y="18464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file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5E7BA8-9A63-4D12-B2C3-14EF4A6C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9324" y="2020815"/>
            <a:ext cx="243501" cy="1826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A6D227-DABE-4D7A-B837-A9AA288E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74" y="980192"/>
            <a:ext cx="484266" cy="484266"/>
          </a:xfrm>
          <a:prstGeom prst="rect">
            <a:avLst/>
          </a:prstGeom>
        </p:spPr>
      </p:pic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9E232B0-38E0-4301-93DE-15D740DD3C6F}"/>
              </a:ext>
            </a:extLst>
          </p:cNvPr>
          <p:cNvCxnSpPr>
            <a:cxnSpLocks/>
            <a:stCxn id="12" idx="1"/>
            <a:endCxn id="22" idx="7"/>
          </p:cNvCxnSpPr>
          <p:nvPr/>
        </p:nvCxnSpPr>
        <p:spPr>
          <a:xfrm rot="10800000" flipV="1">
            <a:off x="8178236" y="1222324"/>
            <a:ext cx="1395139" cy="2233553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44027A-640B-4FF8-8326-61668CD35F8F}"/>
              </a:ext>
            </a:extLst>
          </p:cNvPr>
          <p:cNvSpPr txBox="1"/>
          <p:nvPr/>
        </p:nvSpPr>
        <p:spPr>
          <a:xfrm>
            <a:off x="8280930" y="9607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new file</a:t>
            </a:r>
          </a:p>
        </p:txBody>
      </p:sp>
      <p:pic>
        <p:nvPicPr>
          <p:cNvPr id="1026" name="Picture 2" descr="Green plus icon - Free green math icons">
            <a:hlinkClick r:id="rId4"/>
            <a:extLst>
              <a:ext uri="{FF2B5EF4-FFF2-40B4-BE49-F238E27FC236}">
                <a16:creationId xmlns:a16="http://schemas.microsoft.com/office/drawing/2014/main" id="{1376F12B-BCF7-446E-9BF8-C2768B8C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88" y="1346288"/>
            <a:ext cx="152172" cy="1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7A502A3-CC8E-4C78-994E-CDA57929D7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4" y="1927459"/>
            <a:ext cx="400758" cy="4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4</cp:revision>
  <dcterms:created xsi:type="dcterms:W3CDTF">2021-10-26T15:37:36Z</dcterms:created>
  <dcterms:modified xsi:type="dcterms:W3CDTF">2021-10-27T21:44:45Z</dcterms:modified>
</cp:coreProperties>
</file>