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D0D72-62A0-49B1-A6FB-83BDCE1FF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0AC5B0-4066-4B23-9DAD-239389999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2A8C7C-3A0A-4FA4-BC90-C6712C1E2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184-6E77-4DA2-9A6A-FCC44F32A373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12B24B-76C2-4395-ADD5-D737E0146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5A47F7-ECD0-4281-9459-679D43FE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08FC-1985-40ED-A6AC-D93EACE4316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036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43585B-195E-4DCD-AD33-87F82529E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CFEEA91-406C-46DE-9353-31A6CA50B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014DC7-B1FD-493E-9529-8E1F80FC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184-6E77-4DA2-9A6A-FCC44F32A373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6C24C9-0F41-499F-95B0-28365F75E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EC9209-5471-4BD2-A989-02474090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08FC-1985-40ED-A6AC-D93EACE4316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071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D440A75-A6F2-407D-8C2D-B772E8B638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ED12858-85F9-42E8-BE23-79F23195C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D6A708-07E1-4317-9525-0359FEA45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184-6E77-4DA2-9A6A-FCC44F32A373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772E43-189F-4473-842A-FD5BA196C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CD710B-A3FD-4650-9497-B7DC07E15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08FC-1985-40ED-A6AC-D93EACE4316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50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739BD-DC14-47F3-A675-9C50E6F54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4DCAF5-F93C-4737-A1C8-118321ED6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820830-C294-4314-BBCC-58519D0ED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184-6E77-4DA2-9A6A-FCC44F32A373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F5EECE-DC7B-4E12-90CB-E3B7F1166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23295D-6249-4060-B0E6-33856FC02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08FC-1985-40ED-A6AC-D93EACE4316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91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24094-260B-4CE7-B14B-2A28D0F7A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BD6AB7-C611-4283-BC2F-09A703DEF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86C941-40CA-4FC9-9993-314EB53B0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184-6E77-4DA2-9A6A-FCC44F32A373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293D47-EBFC-4134-9374-69FA0DCA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0C4EC3-8058-4C35-9F3E-25FB67095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08FC-1985-40ED-A6AC-D93EACE4316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565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4174BF-89ED-4934-A6DA-469D7E706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CBCAA0-045E-4301-867F-E612F95024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4260926-FC50-4A89-9C85-43C8A3FB2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57BC98-9697-4B99-9CD2-EDE2F93E8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184-6E77-4DA2-9A6A-FCC44F32A373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4D5E8A-907C-4F5D-BE23-217822DD4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C14FFD-3645-4323-A9CA-BB5273B57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08FC-1985-40ED-A6AC-D93EACE4316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443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2759E6-14AF-4E22-BF97-7C1FEA700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81C67F-7D3C-4919-8DCC-524B21A24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F2AE96F-6E83-426E-A3C9-7FEE42AC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41DD6D9-03FB-4193-A56D-0D8EC8A70C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13D2541-A267-4897-B8EF-B8E189D161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AA910DB-8088-49BA-9C62-53AA2A7FF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184-6E77-4DA2-9A6A-FCC44F32A373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4C9A6E6-F188-454D-BA89-67545275F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2C15020-2121-4C5A-9B56-0FDF3DA41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08FC-1985-40ED-A6AC-D93EACE4316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15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5E1016-C1E3-42D7-B1CE-CA5F3680A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3A11FC5-BF93-4C9C-BAE8-B9DE1A13F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184-6E77-4DA2-9A6A-FCC44F32A373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F745767-C580-4F27-B39D-3235C29C4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C0D6880-2DBA-451B-84EE-B651002F8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08FC-1985-40ED-A6AC-D93EACE4316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65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1CB0D4A-FE9C-4506-A11E-5E585A2E9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184-6E77-4DA2-9A6A-FCC44F32A373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C920EA2-EC6D-46B1-95CE-94CEEFAB0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E799470-3DE1-429F-8B57-AF01444C5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08FC-1985-40ED-A6AC-D93EACE4316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488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5547D1-8D23-470A-BD80-C9A44DED1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B0DA9F-AE3F-4578-9A5B-6831D5446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9755A61-BFD1-4B3B-A728-F7925FE3E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7A3EC1-2AD0-4B8A-908C-F4374886E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184-6E77-4DA2-9A6A-FCC44F32A373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07C900-39F7-419E-A2F3-F124B3821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21525C-2BA1-40DF-B5C2-CE71D754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08FC-1985-40ED-A6AC-D93EACE4316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3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1C158-9971-4143-B82B-FB4B39D21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9C23529-002E-46F2-B8E7-FA4EDE88AD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957CBA6-C01E-4466-BE67-ED4E011CA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AEF2C5-C603-4803-9A95-0316AC956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9184-6E77-4DA2-9A6A-FCC44F32A373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F91BB5-5AE9-4898-BB9B-EC2A6F2E4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0D67D3-3B4E-4D1A-B095-6DF59C68B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308FC-1985-40ED-A6AC-D93EACE4316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26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1FE51C2-9E91-443F-BD61-2313E3068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7E9A0D-4D1C-47C9-85F1-5E86A6988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F399A4-5FEA-438E-83C9-764A82BF4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B9184-6E77-4DA2-9A6A-FCC44F32A373}" type="datetimeFigureOut">
              <a:rPr lang="en-GB" smtClean="0"/>
              <a:t>10/11/2021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56479A-3BFC-47A1-8FC7-A77F58EB7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592A76-D6DB-4C2E-9E60-FF3F2C035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308FC-1985-40ED-A6AC-D93EACE4316E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249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www.google.com/url?sa=i&amp;url=https%3A%2F%2Fwww.iconsdb.com%2Fgreen-icons%2Fplus-icon.html&amp;psig=AOvVaw0vaWz2ts-VPt4dIDzKCHfW&amp;ust=1635455164105000&amp;source=images&amp;cd=vfe&amp;ved=0CAsQjRxqFwoTCLCl6ba_6_MCFQAAAAAdAAAAABA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F426C09-AFC3-43A9-898B-3D67A9B8DB04}"/>
              </a:ext>
            </a:extLst>
          </p:cNvPr>
          <p:cNvSpPr/>
          <p:nvPr/>
        </p:nvSpPr>
        <p:spPr>
          <a:xfrm>
            <a:off x="2422562" y="752785"/>
            <a:ext cx="3682768" cy="2102384"/>
          </a:xfrm>
          <a:prstGeom prst="rect">
            <a:avLst/>
          </a:prstGeom>
          <a:noFill/>
          <a:ln w="44450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dirty="0">
                <a:solidFill>
                  <a:srgbClr val="C00000"/>
                </a:solidFill>
              </a:rPr>
              <a:t>TRACKED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0F8AB694-617F-40AC-B786-F07EFC05535F}"/>
              </a:ext>
            </a:extLst>
          </p:cNvPr>
          <p:cNvCxnSpPr>
            <a:cxnSpLocks/>
          </p:cNvCxnSpPr>
          <p:nvPr/>
        </p:nvCxnSpPr>
        <p:spPr>
          <a:xfrm flipV="1">
            <a:off x="9330" y="4861279"/>
            <a:ext cx="10141349" cy="65286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CF9FE07F-800B-4819-8658-3520FC27E0BA}"/>
              </a:ext>
            </a:extLst>
          </p:cNvPr>
          <p:cNvSpPr/>
          <p:nvPr/>
        </p:nvSpPr>
        <p:spPr>
          <a:xfrm>
            <a:off x="2422562" y="132305"/>
            <a:ext cx="3682768" cy="603817"/>
          </a:xfrm>
          <a:prstGeom prst="rect">
            <a:avLst/>
          </a:prstGeom>
          <a:noFill/>
          <a:ln w="19050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400" dirty="0">
                <a:solidFill>
                  <a:srgbClr val="C00000"/>
                </a:solidFill>
              </a:rPr>
              <a:t>No </a:t>
            </a:r>
            <a:r>
              <a:rPr lang="en-US" sz="1400" dirty="0">
                <a:solidFill>
                  <a:srgbClr val="C00000"/>
                </a:solidFill>
              </a:rPr>
              <a:t>tracked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.gitignore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52E017D-A6DB-4215-9FF2-421AB8180831}"/>
              </a:ext>
            </a:extLst>
          </p:cNvPr>
          <p:cNvSpPr txBox="1"/>
          <p:nvPr/>
        </p:nvSpPr>
        <p:spPr>
          <a:xfrm rot="16200000">
            <a:off x="804351" y="1236850"/>
            <a:ext cx="2732308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noProof="1"/>
              <a:t>Project (</a:t>
            </a:r>
            <a:r>
              <a:rPr lang="en-US" sz="1400" noProof="1">
                <a:latin typeface="Consolas" panose="020B0609020204030204" pitchFamily="49" charset="0"/>
              </a:rPr>
              <a:t>.sln</a:t>
            </a:r>
            <a:r>
              <a:rPr lang="en-US" sz="1400" noProof="1"/>
              <a:t>, </a:t>
            </a:r>
            <a:r>
              <a:rPr lang="en-US" sz="1400" noProof="1">
                <a:latin typeface="Consolas" panose="020B0609020204030204" pitchFamily="49" charset="0"/>
              </a:rPr>
              <a:t>.tex</a:t>
            </a:r>
            <a:r>
              <a:rPr lang="en-US" sz="1400" noProof="1"/>
              <a:t>, etc)</a:t>
            </a:r>
          </a:p>
          <a:p>
            <a:pPr algn="ctr"/>
            <a:r>
              <a:rPr lang="en-US" sz="1400" dirty="0"/>
              <a:t>→  Repository (Git)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2CDCC22-BD81-4DE6-89E7-9888BB7BD17C}"/>
              </a:ext>
            </a:extLst>
          </p:cNvPr>
          <p:cNvSpPr/>
          <p:nvPr/>
        </p:nvSpPr>
        <p:spPr>
          <a:xfrm>
            <a:off x="2422562" y="752785"/>
            <a:ext cx="2426102" cy="2102384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Unmodified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8790DEC-10B8-4E42-9CCF-0E0745FD5ED3}"/>
              </a:ext>
            </a:extLst>
          </p:cNvPr>
          <p:cNvSpPr/>
          <p:nvPr/>
        </p:nvSpPr>
        <p:spPr>
          <a:xfrm>
            <a:off x="4848664" y="762230"/>
            <a:ext cx="1256666" cy="2102384"/>
          </a:xfrm>
          <a:prstGeom prst="rect">
            <a:avLst/>
          </a:prstGeom>
          <a:noFill/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endParaRPr lang="en-US" dirty="0">
              <a:solidFill>
                <a:srgbClr val="C00000"/>
              </a:solidFill>
            </a:endParaRPr>
          </a:p>
          <a:p>
            <a:pPr algn="ctr"/>
            <a:r>
              <a:rPr lang="en-US" dirty="0">
                <a:solidFill>
                  <a:srgbClr val="C00000"/>
                </a:solidFill>
              </a:rPr>
              <a:t>Modified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F4561605-0F0D-4C87-8CB6-1E49E550B21B}"/>
              </a:ext>
            </a:extLst>
          </p:cNvPr>
          <p:cNvCxnSpPr>
            <a:cxnSpLocks/>
          </p:cNvCxnSpPr>
          <p:nvPr/>
        </p:nvCxnSpPr>
        <p:spPr>
          <a:xfrm>
            <a:off x="3802197" y="1483935"/>
            <a:ext cx="1716833" cy="0"/>
          </a:xfrm>
          <a:prstGeom prst="straightConnector1">
            <a:avLst/>
          </a:prstGeom>
          <a:ln w="25400">
            <a:solidFill>
              <a:srgbClr val="C00000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5F944BE-F178-4A6F-95EC-A1993024E6C8}"/>
              </a:ext>
            </a:extLst>
          </p:cNvPr>
          <p:cNvSpPr txBox="1"/>
          <p:nvPr/>
        </p:nvSpPr>
        <p:spPr>
          <a:xfrm>
            <a:off x="3776475" y="1222325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Edit files</a:t>
            </a: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2F7126FB-55BF-46E8-BD51-4A01A7E105F0}"/>
              </a:ext>
            </a:extLst>
          </p:cNvPr>
          <p:cNvCxnSpPr>
            <a:cxnSpLocks/>
          </p:cNvCxnSpPr>
          <p:nvPr/>
        </p:nvCxnSpPr>
        <p:spPr>
          <a:xfrm>
            <a:off x="4148989" y="1166181"/>
            <a:ext cx="1634591" cy="0"/>
          </a:xfrm>
          <a:prstGeom prst="straightConnector1">
            <a:avLst/>
          </a:prstGeom>
          <a:ln w="25400">
            <a:solidFill>
              <a:srgbClr val="C00000"/>
            </a:solidFill>
            <a:headEnd type="arrow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8C85DE1-ED63-45E0-BF16-94B4FA599659}"/>
              </a:ext>
            </a:extLst>
          </p:cNvPr>
          <p:cNvSpPr txBox="1"/>
          <p:nvPr/>
        </p:nvSpPr>
        <p:spPr>
          <a:xfrm>
            <a:off x="4846275" y="916479"/>
            <a:ext cx="10583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Delete changes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219FDEBE-C666-44A6-A343-1E9C70D6B7A6}"/>
              </a:ext>
            </a:extLst>
          </p:cNvPr>
          <p:cNvSpPr/>
          <p:nvPr/>
        </p:nvSpPr>
        <p:spPr>
          <a:xfrm>
            <a:off x="6949118" y="3244995"/>
            <a:ext cx="1440000" cy="14400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STAGED:</a:t>
            </a:r>
          </a:p>
          <a:p>
            <a:pPr algn="ctr"/>
            <a:r>
              <a:rPr lang="en-US" sz="1100" dirty="0">
                <a:solidFill>
                  <a:schemeClr val="accent2"/>
                </a:solidFill>
              </a:rPr>
              <a:t>Prepared to save a picture of the project</a:t>
            </a:r>
          </a:p>
        </p:txBody>
      </p:sp>
      <p:cxnSp>
        <p:nvCxnSpPr>
          <p:cNvPr id="24" name="Conector: angular 23">
            <a:extLst>
              <a:ext uri="{FF2B5EF4-FFF2-40B4-BE49-F238E27FC236}">
                <a16:creationId xmlns:a16="http://schemas.microsoft.com/office/drawing/2014/main" id="{D4B07BC1-C8FC-47F2-BA8F-D24691CA3FA3}"/>
              </a:ext>
            </a:extLst>
          </p:cNvPr>
          <p:cNvCxnSpPr>
            <a:cxnSpLocks/>
            <a:stCxn id="13" idx="3"/>
            <a:endCxn id="22" idx="0"/>
          </p:cNvCxnSpPr>
          <p:nvPr/>
        </p:nvCxnSpPr>
        <p:spPr>
          <a:xfrm>
            <a:off x="6105330" y="1813422"/>
            <a:ext cx="1563788" cy="1431573"/>
          </a:xfrm>
          <a:prstGeom prst="bentConnector2">
            <a:avLst/>
          </a:prstGeom>
          <a:ln w="2540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A3CE7A8-D3AA-4DD0-9BD1-F025320B30AA}"/>
              </a:ext>
            </a:extLst>
          </p:cNvPr>
          <p:cNvSpPr txBox="1"/>
          <p:nvPr/>
        </p:nvSpPr>
        <p:spPr>
          <a:xfrm>
            <a:off x="6290412" y="1561481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Stage files</a:t>
            </a:r>
          </a:p>
        </p:txBody>
      </p: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B9BA0BF9-90E3-4C2A-AF89-FF7001B78CC2}"/>
              </a:ext>
            </a:extLst>
          </p:cNvPr>
          <p:cNvCxnSpPr>
            <a:cxnSpLocks/>
            <a:stCxn id="22" idx="1"/>
          </p:cNvCxnSpPr>
          <p:nvPr/>
        </p:nvCxnSpPr>
        <p:spPr>
          <a:xfrm rot="16200000" flipV="1">
            <a:off x="6108765" y="2404641"/>
            <a:ext cx="1047805" cy="1054669"/>
          </a:xfrm>
          <a:prstGeom prst="bentConnector2">
            <a:avLst/>
          </a:prstGeom>
          <a:ln w="25400">
            <a:solidFill>
              <a:schemeClr val="accent2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A87B8913-577F-437F-B316-6BB2E5641F2B}"/>
              </a:ext>
            </a:extLst>
          </p:cNvPr>
          <p:cNvSpPr txBox="1"/>
          <p:nvPr/>
        </p:nvSpPr>
        <p:spPr>
          <a:xfrm>
            <a:off x="6290412" y="2190325"/>
            <a:ext cx="9172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Unstage files</a:t>
            </a:r>
          </a:p>
        </p:txBody>
      </p:sp>
      <p:cxnSp>
        <p:nvCxnSpPr>
          <p:cNvPr id="40" name="Conector: angular 39">
            <a:extLst>
              <a:ext uri="{FF2B5EF4-FFF2-40B4-BE49-F238E27FC236}">
                <a16:creationId xmlns:a16="http://schemas.microsoft.com/office/drawing/2014/main" id="{D25887C2-BA18-482E-831D-A1C4378AA01B}"/>
              </a:ext>
            </a:extLst>
          </p:cNvPr>
          <p:cNvCxnSpPr>
            <a:cxnSpLocks/>
            <a:stCxn id="22" idx="2"/>
            <a:endCxn id="4" idx="2"/>
          </p:cNvCxnSpPr>
          <p:nvPr/>
        </p:nvCxnSpPr>
        <p:spPr>
          <a:xfrm rot="10800000">
            <a:off x="4263946" y="2855169"/>
            <a:ext cx="2685172" cy="1109826"/>
          </a:xfrm>
          <a:prstGeom prst="bentConnector2">
            <a:avLst/>
          </a:prstGeom>
          <a:ln w="38100">
            <a:solidFill>
              <a:schemeClr val="accent6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80319DCD-BB17-471A-84E6-F3E2872B3317}"/>
              </a:ext>
            </a:extLst>
          </p:cNvPr>
          <p:cNvSpPr txBox="1"/>
          <p:nvPr/>
        </p:nvSpPr>
        <p:spPr>
          <a:xfrm>
            <a:off x="4660614" y="3636235"/>
            <a:ext cx="2077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COMMIT FILES + message</a:t>
            </a:r>
          </a:p>
        </p:txBody>
      </p: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41A5B88A-0D43-4D44-8D3A-6E0CA2101590}"/>
              </a:ext>
            </a:extLst>
          </p:cNvPr>
          <p:cNvCxnSpPr>
            <a:cxnSpLocks/>
          </p:cNvCxnSpPr>
          <p:nvPr/>
        </p:nvCxnSpPr>
        <p:spPr>
          <a:xfrm flipV="1">
            <a:off x="1929428" y="3964995"/>
            <a:ext cx="0" cy="976270"/>
          </a:xfrm>
          <a:prstGeom prst="straightConnector1">
            <a:avLst/>
          </a:prstGeom>
          <a:ln w="63500">
            <a:solidFill>
              <a:schemeClr val="tx1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uadroTexto 53">
            <a:extLst>
              <a:ext uri="{FF2B5EF4-FFF2-40B4-BE49-F238E27FC236}">
                <a16:creationId xmlns:a16="http://schemas.microsoft.com/office/drawing/2014/main" id="{3866C08B-2A22-4A35-BA30-CE8049C0A31A}"/>
              </a:ext>
            </a:extLst>
          </p:cNvPr>
          <p:cNvSpPr txBox="1"/>
          <p:nvPr/>
        </p:nvSpPr>
        <p:spPr>
          <a:xfrm>
            <a:off x="705896" y="4030282"/>
            <a:ext cx="9968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LOCAL</a:t>
            </a:r>
          </a:p>
          <a:p>
            <a:pPr algn="ctr"/>
            <a:r>
              <a:rPr lang="en-US" sz="2400" b="1" dirty="0"/>
              <a:t> GIT</a:t>
            </a:r>
          </a:p>
        </p:txBody>
      </p: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5582BA76-B1BC-4118-BA80-8370E0289084}"/>
              </a:ext>
            </a:extLst>
          </p:cNvPr>
          <p:cNvCxnSpPr>
            <a:cxnSpLocks/>
          </p:cNvCxnSpPr>
          <p:nvPr/>
        </p:nvCxnSpPr>
        <p:spPr>
          <a:xfrm flipV="1">
            <a:off x="382150" y="4926565"/>
            <a:ext cx="0" cy="976270"/>
          </a:xfrm>
          <a:prstGeom prst="straightConnector1">
            <a:avLst/>
          </a:prstGeom>
          <a:ln w="63500">
            <a:solidFill>
              <a:schemeClr val="tx1"/>
            </a:solidFill>
            <a:headEnd type="arrow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uadroTexto 55">
            <a:extLst>
              <a:ext uri="{FF2B5EF4-FFF2-40B4-BE49-F238E27FC236}">
                <a16:creationId xmlns:a16="http://schemas.microsoft.com/office/drawing/2014/main" id="{D17D6BCB-ED27-4C5A-8921-57F6BB77AA1E}"/>
              </a:ext>
            </a:extLst>
          </p:cNvPr>
          <p:cNvSpPr txBox="1"/>
          <p:nvPr/>
        </p:nvSpPr>
        <p:spPr>
          <a:xfrm>
            <a:off x="563101" y="5071837"/>
            <a:ext cx="12824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REMOTE</a:t>
            </a:r>
          </a:p>
          <a:p>
            <a:pPr algn="ctr"/>
            <a:r>
              <a:rPr lang="en-US" sz="2400" b="1" dirty="0"/>
              <a:t> GITHUB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E989C1EC-F532-4A72-9069-4F0E8DA7C3C6}"/>
              </a:ext>
            </a:extLst>
          </p:cNvPr>
          <p:cNvSpPr/>
          <p:nvPr/>
        </p:nvSpPr>
        <p:spPr>
          <a:xfrm>
            <a:off x="2041747" y="5411591"/>
            <a:ext cx="3209730" cy="914400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REMOTE REPOSITORY</a:t>
            </a:r>
          </a:p>
        </p:txBody>
      </p:sp>
      <p:cxnSp>
        <p:nvCxnSpPr>
          <p:cNvPr id="64" name="Conector: angular 63">
            <a:extLst>
              <a:ext uri="{FF2B5EF4-FFF2-40B4-BE49-F238E27FC236}">
                <a16:creationId xmlns:a16="http://schemas.microsoft.com/office/drawing/2014/main" id="{70215C2F-71FF-48C3-A8F9-8D3CB21E9DC6}"/>
              </a:ext>
            </a:extLst>
          </p:cNvPr>
          <p:cNvCxnSpPr>
            <a:cxnSpLocks/>
            <a:stCxn id="11" idx="2"/>
            <a:endCxn id="57" idx="0"/>
          </p:cNvCxnSpPr>
          <p:nvPr/>
        </p:nvCxnSpPr>
        <p:spPr>
          <a:xfrm>
            <a:off x="3635613" y="2855169"/>
            <a:ext cx="10999" cy="2556422"/>
          </a:xfrm>
          <a:prstGeom prst="straightConnector1">
            <a:avLst/>
          </a:prstGeom>
          <a:ln w="38100">
            <a:solidFill>
              <a:srgbClr val="7030A0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uadroTexto 70">
            <a:extLst>
              <a:ext uri="{FF2B5EF4-FFF2-40B4-BE49-F238E27FC236}">
                <a16:creationId xmlns:a16="http://schemas.microsoft.com/office/drawing/2014/main" id="{A4AD970B-871F-4599-B994-B3EE46E3909B}"/>
              </a:ext>
            </a:extLst>
          </p:cNvPr>
          <p:cNvSpPr txBox="1"/>
          <p:nvPr/>
        </p:nvSpPr>
        <p:spPr>
          <a:xfrm rot="16200000">
            <a:off x="3174544" y="3301989"/>
            <a:ext cx="596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PUSH</a:t>
            </a:r>
          </a:p>
        </p:txBody>
      </p:sp>
      <p:cxnSp>
        <p:nvCxnSpPr>
          <p:cNvPr id="72" name="Conector: angular 63">
            <a:extLst>
              <a:ext uri="{FF2B5EF4-FFF2-40B4-BE49-F238E27FC236}">
                <a16:creationId xmlns:a16="http://schemas.microsoft.com/office/drawing/2014/main" id="{9BC12FC9-0EE4-4D4E-A59D-50953E8E87A4}"/>
              </a:ext>
            </a:extLst>
          </p:cNvPr>
          <p:cNvCxnSpPr>
            <a:cxnSpLocks/>
          </p:cNvCxnSpPr>
          <p:nvPr/>
        </p:nvCxnSpPr>
        <p:spPr>
          <a:xfrm>
            <a:off x="3146615" y="2855169"/>
            <a:ext cx="10999" cy="2556422"/>
          </a:xfrm>
          <a:prstGeom prst="straightConnector1">
            <a:avLst/>
          </a:prstGeom>
          <a:ln w="38100">
            <a:solidFill>
              <a:srgbClr val="7030A0"/>
            </a:solidFill>
            <a:headEnd type="arrow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uadroTexto 72">
            <a:extLst>
              <a:ext uri="{FF2B5EF4-FFF2-40B4-BE49-F238E27FC236}">
                <a16:creationId xmlns:a16="http://schemas.microsoft.com/office/drawing/2014/main" id="{24EE00D8-4C00-4F93-B380-C58BE38D66E8}"/>
              </a:ext>
            </a:extLst>
          </p:cNvPr>
          <p:cNvSpPr txBox="1"/>
          <p:nvPr/>
        </p:nvSpPr>
        <p:spPr>
          <a:xfrm rot="16200000">
            <a:off x="2687191" y="4434382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PULL</a:t>
            </a:r>
          </a:p>
        </p:txBody>
      </p: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AE0B9757-B9C9-4EF9-BCDD-25C1A19CE76C}"/>
              </a:ext>
            </a:extLst>
          </p:cNvPr>
          <p:cNvCxnSpPr>
            <a:cxnSpLocks/>
          </p:cNvCxnSpPr>
          <p:nvPr/>
        </p:nvCxnSpPr>
        <p:spPr>
          <a:xfrm flipV="1">
            <a:off x="3756156" y="446250"/>
            <a:ext cx="0" cy="613070"/>
          </a:xfrm>
          <a:prstGeom prst="straightConnector1">
            <a:avLst/>
          </a:pr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uadroTexto 78">
            <a:extLst>
              <a:ext uri="{FF2B5EF4-FFF2-40B4-BE49-F238E27FC236}">
                <a16:creationId xmlns:a16="http://schemas.microsoft.com/office/drawing/2014/main" id="{CDFCA728-611F-4609-B87C-62FA7E57AB83}"/>
              </a:ext>
            </a:extLst>
          </p:cNvPr>
          <p:cNvSpPr txBox="1"/>
          <p:nvPr/>
        </p:nvSpPr>
        <p:spPr>
          <a:xfrm>
            <a:off x="3750035" y="431742"/>
            <a:ext cx="8627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Ignore a file</a:t>
            </a:r>
          </a:p>
        </p:txBody>
      </p:sp>
      <p:cxnSp>
        <p:nvCxnSpPr>
          <p:cNvPr id="80" name="Conector: angular 79">
            <a:extLst>
              <a:ext uri="{FF2B5EF4-FFF2-40B4-BE49-F238E27FC236}">
                <a16:creationId xmlns:a16="http://schemas.microsoft.com/office/drawing/2014/main" id="{CDBAF3E9-9DA4-47BA-A3A3-872FF2D8D094}"/>
              </a:ext>
            </a:extLst>
          </p:cNvPr>
          <p:cNvCxnSpPr>
            <a:cxnSpLocks/>
            <a:stCxn id="8" idx="3"/>
            <a:endCxn id="22" idx="7"/>
          </p:cNvCxnSpPr>
          <p:nvPr/>
        </p:nvCxnSpPr>
        <p:spPr>
          <a:xfrm>
            <a:off x="6105330" y="434214"/>
            <a:ext cx="2072905" cy="3021664"/>
          </a:xfrm>
          <a:prstGeom prst="bentConnector2">
            <a:avLst/>
          </a:pr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uadroTexto 82">
            <a:extLst>
              <a:ext uri="{FF2B5EF4-FFF2-40B4-BE49-F238E27FC236}">
                <a16:creationId xmlns:a16="http://schemas.microsoft.com/office/drawing/2014/main" id="{113F7C98-25AE-4CEE-9B55-6C29A9720FE6}"/>
              </a:ext>
            </a:extLst>
          </p:cNvPr>
          <p:cNvSpPr txBox="1"/>
          <p:nvPr/>
        </p:nvSpPr>
        <p:spPr>
          <a:xfrm>
            <a:off x="6298832" y="184640"/>
            <a:ext cx="9124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Include a file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05E7BA8-9A63-4D12-B2C3-14EF4A6C99B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69324" y="2020815"/>
            <a:ext cx="243501" cy="18262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3A6D227-DABE-4D7A-B837-A9AA288E8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374" y="980192"/>
            <a:ext cx="484266" cy="484266"/>
          </a:xfrm>
          <a:prstGeom prst="rect">
            <a:avLst/>
          </a:prstGeom>
        </p:spPr>
      </p:pic>
      <p:cxnSp>
        <p:nvCxnSpPr>
          <p:cNvPr id="38" name="Conector: angular 37">
            <a:extLst>
              <a:ext uri="{FF2B5EF4-FFF2-40B4-BE49-F238E27FC236}">
                <a16:creationId xmlns:a16="http://schemas.microsoft.com/office/drawing/2014/main" id="{49E232B0-38E0-4301-93DE-15D740DD3C6F}"/>
              </a:ext>
            </a:extLst>
          </p:cNvPr>
          <p:cNvCxnSpPr>
            <a:cxnSpLocks/>
            <a:stCxn id="12" idx="1"/>
            <a:endCxn id="22" idx="7"/>
          </p:cNvCxnSpPr>
          <p:nvPr/>
        </p:nvCxnSpPr>
        <p:spPr>
          <a:xfrm rot="10800000" flipV="1">
            <a:off x="8178236" y="1222324"/>
            <a:ext cx="1395139" cy="2233553"/>
          </a:xfrm>
          <a:prstGeom prst="bentConnector2">
            <a:avLst/>
          </a:pr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9444027A-640B-4FF8-8326-61668CD35F8F}"/>
              </a:ext>
            </a:extLst>
          </p:cNvPr>
          <p:cNvSpPr txBox="1"/>
          <p:nvPr/>
        </p:nvSpPr>
        <p:spPr>
          <a:xfrm>
            <a:off x="8280930" y="960713"/>
            <a:ext cx="11897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Include a new file</a:t>
            </a:r>
          </a:p>
        </p:txBody>
      </p:sp>
      <p:pic>
        <p:nvPicPr>
          <p:cNvPr id="1026" name="Picture 2" descr="Green plus icon - Free green math icons">
            <a:hlinkClick r:id="rId4"/>
            <a:extLst>
              <a:ext uri="{FF2B5EF4-FFF2-40B4-BE49-F238E27FC236}">
                <a16:creationId xmlns:a16="http://schemas.microsoft.com/office/drawing/2014/main" id="{1376F12B-BCF7-446E-9BF8-C2768B8C5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988" y="1346288"/>
            <a:ext cx="152172" cy="152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37A502A3-CC8E-4C78-994E-CDA57929D776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364" y="1927459"/>
            <a:ext cx="400758" cy="40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934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63</Words>
  <Application>Microsoft Office PowerPoint</Application>
  <PresentationFormat>Panorámica</PresentationFormat>
  <Paragraphs>32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 Ángel</dc:creator>
  <cp:lastModifiedBy>Miguel Ángel</cp:lastModifiedBy>
  <cp:revision>5</cp:revision>
  <dcterms:created xsi:type="dcterms:W3CDTF">2021-10-26T15:37:36Z</dcterms:created>
  <dcterms:modified xsi:type="dcterms:W3CDTF">2021-11-10T10:32:22Z</dcterms:modified>
</cp:coreProperties>
</file>