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71" r:id="rId6"/>
    <p:sldId id="259" r:id="rId7"/>
    <p:sldId id="272" r:id="rId8"/>
    <p:sldId id="260" r:id="rId9"/>
    <p:sldId id="268" r:id="rId10"/>
    <p:sldId id="273" r:id="rId11"/>
    <p:sldId id="262" r:id="rId12"/>
    <p:sldId id="261" r:id="rId13"/>
    <p:sldId id="263" r:id="rId14"/>
    <p:sldId id="264" r:id="rId15"/>
    <p:sldId id="266" r:id="rId16"/>
    <p:sldId id="265" r:id="rId17"/>
    <p:sldId id="267" r:id="rId18"/>
    <p:sldId id="274" r:id="rId19"/>
    <p:sldId id="275" r:id="rId20"/>
    <p:sldId id="269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26429C2-EBDA-4965-8F7E-00C15B4D25B2}">
          <p14:sldIdLst>
            <p14:sldId id="256"/>
            <p14:sldId id="257"/>
            <p14:sldId id="270"/>
            <p14:sldId id="258"/>
            <p14:sldId id="271"/>
            <p14:sldId id="259"/>
            <p14:sldId id="272"/>
            <p14:sldId id="260"/>
            <p14:sldId id="268"/>
            <p14:sldId id="273"/>
            <p14:sldId id="262"/>
            <p14:sldId id="261"/>
            <p14:sldId id="263"/>
            <p14:sldId id="264"/>
            <p14:sldId id="266"/>
            <p14:sldId id="265"/>
            <p14:sldId id="267"/>
            <p14:sldId id="274"/>
            <p14:sldId id="275"/>
            <p14:sldId id="269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130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id1901590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  <a:t>&lt;EPAM&gt; Training</a:t>
            </a:r>
            <a:br>
              <a:rPr lang="en-US" sz="48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48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  <a:t>final project</a:t>
            </a:r>
            <a:r>
              <a:rPr lang="en-US" sz="62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62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62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6200" b="1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  <a:t>JCasino Slots</a:t>
            </a:r>
            <a:r>
              <a:rPr lang="en-US" sz="6200" dirty="0" smtClean="0">
                <a:solidFill>
                  <a:srgbClr val="360000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ru-RU" sz="6200" dirty="0">
              <a:solidFill>
                <a:srgbClr val="36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11788" y="1196752"/>
            <a:ext cx="4575758" cy="566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Mobile interface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3418" y="1196750"/>
            <a:ext cx="4024077" cy="56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4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technologies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886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Application architecture: Client – Server – DB.</a:t>
            </a:r>
          </a:p>
        </p:txBody>
      </p:sp>
      <p:pic>
        <p:nvPicPr>
          <p:cNvPr id="2050" name="Picture 2" descr="C:\Users\User\Desktop\Преза проекта\комп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1" y="20986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3177988"/>
            <a:ext cx="2301766" cy="1204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Client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(Web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Browser)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1528997" y="2542045"/>
            <a:ext cx="2293495" cy="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>
            <a:off x="1757623" y="2098623"/>
            <a:ext cx="1836242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Request</a:t>
            </a:r>
          </a:p>
        </p:txBody>
      </p:sp>
      <p:pic>
        <p:nvPicPr>
          <p:cNvPr id="2051" name="Picture 3" descr="C:\Users\User\Desktop\Преза проекта\серве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369" y="1816816"/>
            <a:ext cx="3047545" cy="178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3438369" y="3621411"/>
            <a:ext cx="3047545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Tomcat App Server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757623" y="2964344"/>
            <a:ext cx="1836242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Response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1528997" y="2964270"/>
            <a:ext cx="2188565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137990" y="2778666"/>
            <a:ext cx="1402062" cy="1197221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User\Desktop\Преза проекта\бд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618" y="4064833"/>
            <a:ext cx="1455867" cy="145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6556803" y="5520700"/>
            <a:ext cx="2293495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MySQL RDMS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 rot="2445182">
            <a:off x="6169006" y="2887914"/>
            <a:ext cx="1836242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SQL query</a:t>
            </a:r>
          </a:p>
        </p:txBody>
      </p:sp>
    </p:spTree>
    <p:extLst>
      <p:ext uri="{BB962C8B-B14F-4D97-AF65-F5344CB8AC3E}">
        <p14:creationId xmlns:p14="http://schemas.microsoft.com/office/powerpoint/2010/main" val="25296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technologies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Front-end: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Pure HTML5,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CSSS3,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responsive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jPages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pagination and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other libraries and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plugins;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Game engine using AJAX, Canvas animation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JS;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orm validation.</a:t>
            </a:r>
          </a:p>
        </p:txBody>
      </p:sp>
      <p:pic>
        <p:nvPicPr>
          <p:cNvPr id="7170" name="Picture 2" descr="Картинки по запросу frontend разработчи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45" y="3607709"/>
            <a:ext cx="6387115" cy="299803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4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technologies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Database: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MySQL RDMS;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JDBC database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access;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Self-written singleton connection pool;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Stored SQL procedures.</a:t>
            </a:r>
          </a:p>
        </p:txBody>
      </p:sp>
      <p:pic>
        <p:nvPicPr>
          <p:cNvPr id="6148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06" y="3539275"/>
            <a:ext cx="2569779" cy="183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4756472"/>
            <a:ext cx="34480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6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Преза проекта\databas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9142" y="898635"/>
            <a:ext cx="7988467" cy="595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Database structure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8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Server-side model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1197911" y="5139559"/>
            <a:ext cx="0" cy="13721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412631" y="5718168"/>
            <a:ext cx="1836242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Request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245232" y="2627750"/>
            <a:ext cx="4432416" cy="44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Servlet Container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 rot="16200000">
            <a:off x="576833" y="5718168"/>
            <a:ext cx="1836242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Response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835314" y="5139559"/>
            <a:ext cx="0" cy="13721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27201" y="2627750"/>
            <a:ext cx="1" cy="128528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User\Desktop\Преза проекта\б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219" y="5243775"/>
            <a:ext cx="1191624" cy="119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5875570" y="6403569"/>
            <a:ext cx="2293495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MySQL RDMS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3780" y="3083059"/>
            <a:ext cx="5777926" cy="20565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Картинки по запросу controller hardwar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40" y="3773213"/>
            <a:ext cx="799871" cy="58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Прямая со стрелкой 25"/>
          <p:cNvCxnSpPr/>
          <p:nvPr/>
        </p:nvCxnSpPr>
        <p:spPr>
          <a:xfrm flipV="1">
            <a:off x="835315" y="4225159"/>
            <a:ext cx="0" cy="91440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1097927" y="4225159"/>
            <a:ext cx="99984" cy="91440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1099817" y="3913030"/>
            <a:ext cx="1611847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Controller</a:t>
            </a:r>
          </a:p>
        </p:txBody>
      </p:sp>
      <p:pic>
        <p:nvPicPr>
          <p:cNvPr id="4100" name="Picture 4" descr="Картинки по запросу comman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9" y="1846578"/>
            <a:ext cx="856984" cy="85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Заголовок 1"/>
          <p:cNvSpPr txBox="1">
            <a:spLocks/>
          </p:cNvSpPr>
          <p:nvPr/>
        </p:nvSpPr>
        <p:spPr>
          <a:xfrm>
            <a:off x="713096" y="3083059"/>
            <a:ext cx="2007137" cy="10212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Execute defined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command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to take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navigation data</a:t>
            </a:r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439309" y="1418171"/>
            <a:ext cx="1611847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Command</a:t>
            </a:r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1245233" y="2307348"/>
            <a:ext cx="4816473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Заголовок 1"/>
          <p:cNvSpPr txBox="1">
            <a:spLocks/>
          </p:cNvSpPr>
          <p:nvPr/>
        </p:nvSpPr>
        <p:spPr>
          <a:xfrm>
            <a:off x="1984570" y="1630405"/>
            <a:ext cx="3693078" cy="640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Retrieve and validate request 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params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, process request data</a:t>
            </a:r>
          </a:p>
        </p:txBody>
      </p:sp>
      <p:pic>
        <p:nvPicPr>
          <p:cNvPr id="4108" name="Picture 12" descr="Похожее изображение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05" y="1969591"/>
            <a:ext cx="675514" cy="67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Заголовок 1"/>
          <p:cNvSpPr txBox="1">
            <a:spLocks/>
          </p:cNvSpPr>
          <p:nvPr/>
        </p:nvSpPr>
        <p:spPr>
          <a:xfrm>
            <a:off x="5396054" y="1490030"/>
            <a:ext cx="1611847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Service</a:t>
            </a:r>
          </a:p>
        </p:txBody>
      </p:sp>
      <p:pic>
        <p:nvPicPr>
          <p:cNvPr id="4112" name="Picture 16" descr="Картинки по запросу data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18" y="3998443"/>
            <a:ext cx="912200" cy="9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Заголовок 1"/>
          <p:cNvSpPr txBox="1">
            <a:spLocks/>
          </p:cNvSpPr>
          <p:nvPr/>
        </p:nvSpPr>
        <p:spPr>
          <a:xfrm>
            <a:off x="2606540" y="975333"/>
            <a:ext cx="4121307" cy="44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Tomcat Application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283779" y="1418171"/>
            <a:ext cx="8766831" cy="372138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Заголовок 1"/>
          <p:cNvSpPr txBox="1">
            <a:spLocks/>
          </p:cNvSpPr>
          <p:nvPr/>
        </p:nvSpPr>
        <p:spPr>
          <a:xfrm>
            <a:off x="7481063" y="4227432"/>
            <a:ext cx="912200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DAO</a:t>
            </a:r>
          </a:p>
        </p:txBody>
      </p:sp>
      <p:cxnSp>
        <p:nvCxnSpPr>
          <p:cNvPr id="63" name="Прямая со стрелкой 62"/>
          <p:cNvCxnSpPr>
            <a:endCxn id="4112" idx="0"/>
          </p:cNvCxnSpPr>
          <p:nvPr/>
        </p:nvCxnSpPr>
        <p:spPr>
          <a:xfrm>
            <a:off x="6448097" y="2443655"/>
            <a:ext cx="574221" cy="155478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Заголовок 1"/>
          <p:cNvSpPr txBox="1">
            <a:spLocks/>
          </p:cNvSpPr>
          <p:nvPr/>
        </p:nvSpPr>
        <p:spPr>
          <a:xfrm>
            <a:off x="6873765" y="2948950"/>
            <a:ext cx="2182851" cy="9819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Process business logic, modify data for database call</a:t>
            </a:r>
          </a:p>
        </p:txBody>
      </p:sp>
      <p:cxnSp>
        <p:nvCxnSpPr>
          <p:cNvPr id="69" name="Прямая со стрелкой 68"/>
          <p:cNvCxnSpPr>
            <a:stCxn id="4112" idx="2"/>
          </p:cNvCxnSpPr>
          <p:nvPr/>
        </p:nvCxnSpPr>
        <p:spPr>
          <a:xfrm>
            <a:off x="7022318" y="4910643"/>
            <a:ext cx="38997" cy="1601076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Заголовок 1"/>
          <p:cNvSpPr txBox="1">
            <a:spLocks/>
          </p:cNvSpPr>
          <p:nvPr/>
        </p:nvSpPr>
        <p:spPr>
          <a:xfrm>
            <a:off x="5508830" y="5243775"/>
            <a:ext cx="1513488" cy="99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Database call, process queries</a:t>
            </a:r>
          </a:p>
        </p:txBody>
      </p:sp>
      <p:pic>
        <p:nvPicPr>
          <p:cNvPr id="4116" name="Picture 20" descr="Похожее изображение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199" y="3264392"/>
            <a:ext cx="703864" cy="70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Картинки по запросу listen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45" y="4205127"/>
            <a:ext cx="892318" cy="89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Прямая со стрелкой 83"/>
          <p:cNvCxnSpPr/>
          <p:nvPr/>
        </p:nvCxnSpPr>
        <p:spPr>
          <a:xfrm flipH="1">
            <a:off x="883861" y="3468414"/>
            <a:ext cx="4158509" cy="1671145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4118" idx="1"/>
          </p:cNvCxnSpPr>
          <p:nvPr/>
        </p:nvCxnSpPr>
        <p:spPr>
          <a:xfrm flipV="1">
            <a:off x="883861" y="4651286"/>
            <a:ext cx="4048884" cy="48827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 rot="20230782">
            <a:off x="2805032" y="3518624"/>
            <a:ext cx="2007137" cy="380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Filters</a:t>
            </a:r>
          </a:p>
        </p:txBody>
      </p:sp>
      <p:sp>
        <p:nvSpPr>
          <p:cNvPr id="92" name="Заголовок 1"/>
          <p:cNvSpPr txBox="1">
            <a:spLocks/>
          </p:cNvSpPr>
          <p:nvPr/>
        </p:nvSpPr>
        <p:spPr>
          <a:xfrm rot="21149098">
            <a:off x="2827540" y="4403428"/>
            <a:ext cx="2007137" cy="380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Listeners</a:t>
            </a:r>
          </a:p>
        </p:txBody>
      </p:sp>
      <p:pic>
        <p:nvPicPr>
          <p:cNvPr id="4123" name="Picture 24" descr="Картинки по запросу pool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254" y="2053261"/>
            <a:ext cx="985994" cy="98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Заголовок 1"/>
          <p:cNvSpPr txBox="1">
            <a:spLocks/>
          </p:cNvSpPr>
          <p:nvPr/>
        </p:nvSpPr>
        <p:spPr>
          <a:xfrm>
            <a:off x="7283668" y="1457198"/>
            <a:ext cx="1772949" cy="443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Connection Pool</a:t>
            </a:r>
          </a:p>
        </p:txBody>
      </p:sp>
      <p:cxnSp>
        <p:nvCxnSpPr>
          <p:cNvPr id="105" name="Прямая со стрелкой 104"/>
          <p:cNvCxnSpPr/>
          <p:nvPr/>
        </p:nvCxnSpPr>
        <p:spPr>
          <a:xfrm>
            <a:off x="6566218" y="2307348"/>
            <a:ext cx="1827045" cy="39621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Заголовок 1"/>
          <p:cNvSpPr txBox="1">
            <a:spLocks/>
          </p:cNvSpPr>
          <p:nvPr/>
        </p:nvSpPr>
        <p:spPr>
          <a:xfrm rot="765051">
            <a:off x="6610117" y="1881550"/>
            <a:ext cx="1711385" cy="571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Take connection</a:t>
            </a:r>
          </a:p>
        </p:txBody>
      </p:sp>
    </p:spTree>
    <p:extLst>
      <p:ext uri="{BB962C8B-B14F-4D97-AF65-F5344CB8AC3E}">
        <p14:creationId xmlns:p14="http://schemas.microsoft.com/office/powerpoint/2010/main" val="11345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technologies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Server-side: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Tomcat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Application Server;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Servlet&amp;JSP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(JSTL, EL,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WebFilter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WebListener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Java 8 features;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Java Mail;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Third-party Java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libraries;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Request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 validation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900113" indent="-360363" algn="l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Картинки по запросу servle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26" y="3867762"/>
            <a:ext cx="30670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Картинки по запросу jsp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75" y="3700637"/>
            <a:ext cx="2915526" cy="29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technologies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Other: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Intellij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IDEA;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Log4j2;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Maven;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Local and remote deployment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settings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Jelastic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platform);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JavaDoc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Fail-safe and scalability features.</a:t>
            </a:r>
          </a:p>
          <a:p>
            <a:pPr marL="900113" indent="-360363" algn="l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 descr="Картинки по запросу intellij idea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3" y="4413270"/>
            <a:ext cx="3825602" cy="197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08" y="4258980"/>
            <a:ext cx="2286000" cy="2286001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technologies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Test: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Junit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4;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Mockito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PowerMockito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DBUnit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Code coverage tools.</a:t>
            </a:r>
          </a:p>
          <a:p>
            <a:pPr marL="900113" indent="-360363" algn="l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Картинки по запросу juni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6331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Mockito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518" y="2167758"/>
            <a:ext cx="5570482" cy="278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4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Test code coverage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"/>
          <a:stretch/>
        </p:blipFill>
        <p:spPr bwMode="auto">
          <a:xfrm>
            <a:off x="0" y="1531088"/>
            <a:ext cx="9144000" cy="395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0" r="7237"/>
          <a:stretch/>
        </p:blipFill>
        <p:spPr bwMode="auto">
          <a:xfrm>
            <a:off x="0" y="5695950"/>
            <a:ext cx="9144000" cy="2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13" y="3623901"/>
            <a:ext cx="3234097" cy="323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Application features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Player:</a:t>
            </a:r>
          </a:p>
          <a:p>
            <a:pPr marL="993775" indent="-454025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Registration, login/logout;</a:t>
            </a:r>
          </a:p>
          <a:p>
            <a:pPr marL="993775" indent="-454025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3-step identity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verification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profile, e-mail, passport scan);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93775" indent="-454025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Technical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support;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93775" indent="-454025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 profile;</a:t>
            </a:r>
          </a:p>
          <a:p>
            <a:pPr marL="993775" indent="-454025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 stats;</a:t>
            </a:r>
          </a:p>
          <a:p>
            <a:pPr marL="993775" indent="-454025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 account data;</a:t>
            </a:r>
          </a:p>
          <a:p>
            <a:pPr marL="993775" indent="-454025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Replenish/withdraw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money;</a:t>
            </a:r>
          </a:p>
          <a:p>
            <a:pPr marL="993775" indent="-454025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Take/pay loan;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93775" indent="-454025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 operation history;</a:t>
            </a:r>
          </a:p>
          <a:p>
            <a:pPr marL="993775" indent="-454025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Play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slots.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Used design patterns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Singleton (Connection pool);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Factory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(Command factory);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Wrapper (Wrapped connection);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Chain of responsibility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WebFilters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MVC Layered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architecture;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Controller;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Command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DAO;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AOP features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Request logging);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Lazy initialization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DAOHelper#getDAOinstance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PRG (Navigation/F5-protection);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ACID transaction system (database transactions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71563" indent="-53181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Other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900113" indent="-360363" algn="l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 descr="Картинки по запросу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47" y="2488269"/>
            <a:ext cx="2823231" cy="1672747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Hire me NOW!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207"/>
          <p:cNvSpPr/>
          <p:nvPr/>
        </p:nvSpPr>
        <p:spPr>
          <a:xfrm>
            <a:off x="725214" y="1196752"/>
            <a:ext cx="7722037" cy="3722089"/>
          </a:xfrm>
          <a:prstGeom prst="roundRect">
            <a:avLst>
              <a:gd name="adj" fmla="val 16667"/>
            </a:avLst>
          </a:prstGeom>
          <a:solidFill>
            <a:srgbClr val="D8D8D8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209"/>
          <p:cNvSpPr txBox="1"/>
          <p:nvPr/>
        </p:nvSpPr>
        <p:spPr>
          <a:xfrm>
            <a:off x="1131382" y="1326844"/>
            <a:ext cx="7056783" cy="28007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Phone</a:t>
            </a:r>
            <a:r>
              <a:rPr lang="ru-RU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		</a:t>
            </a:r>
            <a:r>
              <a:rPr lang="ru-RU" sz="2200" b="1" i="0" u="sng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+</a:t>
            </a:r>
            <a:r>
              <a:rPr lang="ru-RU" sz="2200" b="1" i="0" u="sng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375 (33) 653-21-15</a:t>
            </a:r>
            <a:r>
              <a:rPr lang="ru-RU" sz="2200" b="0" i="0" u="sng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 </a:t>
            </a:r>
            <a:r>
              <a:rPr lang="ru-RU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(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Aliaksandr</a:t>
            </a:r>
            <a:r>
              <a:rPr lang="ru-RU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)</a:t>
            </a:r>
            <a:endParaRPr lang="ru-RU" sz="2200" b="0" i="0" u="none" strike="noStrike" cap="none" dirty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E-</a:t>
            </a:r>
            <a:r>
              <a:rPr lang="ru-RU" sz="2200" b="0" i="0" u="none" strike="noStrike" cap="none" dirty="0" err="1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mail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		jahstreetlove@gmail.com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ru-RU" sz="2200" b="0" i="0" u="none" strike="noStrike" cap="none" dirty="0" err="1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Skype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		</a:t>
            </a:r>
            <a:r>
              <a:rPr lang="ru-RU" sz="2200" b="0" i="0" u="none" strike="noStrike" cap="none" dirty="0" err="1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cocha_tz</a:t>
            </a:r>
            <a:endParaRPr lang="ru-RU" sz="2200" b="0" i="0" u="none" strike="noStrike" cap="none" dirty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VK</a:t>
            </a:r>
            <a:r>
              <a:rPr lang="ru-RU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		</a:t>
            </a:r>
            <a:r>
              <a:rPr lang="ru-RU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  <a:hlinkClick r:id="rId3"/>
              </a:rPr>
              <a:t>http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  <a:hlinkClick r:id="rId3"/>
              </a:rPr>
              <a:t>://</a:t>
            </a:r>
            <a:r>
              <a:rPr lang="ru-RU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  <a:hlinkClick r:id="rId3"/>
              </a:rPr>
              <a:t>vk.com/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  <a:hlinkClick r:id="rId3"/>
              </a:rPr>
              <a:t>id19015905</a:t>
            </a:r>
            <a:endParaRPr lang="en-US" sz="2200" b="0" i="0" u="none" strike="noStrike" cap="none" dirty="0" smtClean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lvl="0">
              <a:buSzPct val="25000"/>
            </a:pPr>
            <a:r>
              <a:rPr lang="en-US" sz="2200" dirty="0" err="1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GitHub</a:t>
            </a:r>
            <a:r>
              <a:rPr lang="en-US" sz="2200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</a:t>
            </a:r>
            <a:r>
              <a:rPr lang="en-US" sz="2200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	https://github.com/jahstreet/JCasino</a:t>
            </a:r>
            <a:endParaRPr lang="en-US" sz="2200" dirty="0" smtClean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lvl="0">
              <a:buSzPct val="25000"/>
            </a:pP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BitBucket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</a:t>
            </a:r>
            <a:r>
              <a:rPr lang="en-US" sz="2200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	https://bitbucket.org/jahstreet/jcasino/src</a:t>
            </a:r>
            <a:endParaRPr lang="en-US" sz="2200" b="0" i="0" u="none" strike="noStrike" cap="none" dirty="0" smtClean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lvl="0">
              <a:buSzPct val="25000"/>
            </a:pPr>
            <a:r>
              <a:rPr lang="en-US" sz="2200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Deployed project</a:t>
            </a:r>
            <a:r>
              <a:rPr lang="en-US" sz="2200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 http</a:t>
            </a:r>
            <a:r>
              <a:rPr lang="en-US" sz="2200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://jcasino.mycloud.by/</a:t>
            </a:r>
            <a:endParaRPr lang="ru-RU" sz="2200" b="0" i="0" u="none" strike="noStrike" cap="none" dirty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200" b="1" dirty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Want to make your team even stronger – just call me;)</a:t>
            </a:r>
            <a:endParaRPr lang="ru-RU" sz="2200" b="1" dirty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</p:txBody>
      </p:sp>
      <p:pic>
        <p:nvPicPr>
          <p:cNvPr id="8" name="Shape 211" descr="https://pp.vk.me/c624531/v624531905/15822/BFaTcIGfEtc.jpg"/>
          <p:cNvPicPr preferRelativeResize="0"/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1298" y="4414346"/>
            <a:ext cx="2408716" cy="231753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8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" t="-534" r="2586" b="2054"/>
          <a:stretch/>
        </p:blipFill>
        <p:spPr bwMode="auto">
          <a:xfrm>
            <a:off x="-3" y="1466193"/>
            <a:ext cx="9143999" cy="539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Player interface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4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Application features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Admin: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Login/logout;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Add/edit/delete news;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Verify player (with comments);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Technical support administration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 player operation history;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 player data;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Change player status (with comments).</a:t>
            </a:r>
          </a:p>
        </p:txBody>
      </p:sp>
      <p:pic>
        <p:nvPicPr>
          <p:cNvPr id="10242" name="Picture 2" descr="Картинки по запросу adm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82" y="40348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8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196752"/>
            <a:ext cx="9144000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Admin interface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Application features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Game: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Spin;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View/choose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playing lines;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Choose bet amount;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Choose each reel offset;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Finish streak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Keyboard control bindings;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Turn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on/off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music and sound design;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“Demo” and “For real money” play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modes;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MD5 Fairness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Check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FairPlay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Картинки по запросу slot machi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60" y="422658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3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126" r="5173" b="2916"/>
          <a:stretch/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Game interface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Application features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Security: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User role control;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Page update scenario control;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Custom user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navigation prevention;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SQL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injection protection;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JavaScript injection protection;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Other security features.</a:t>
            </a:r>
          </a:p>
        </p:txBody>
      </p:sp>
      <p:pic>
        <p:nvPicPr>
          <p:cNvPr id="8194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610" y="279358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Application features</a:t>
            </a:r>
            <a:endParaRPr lang="ru-RU" sz="6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Преза проекта\img\casino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9952"/>
            <a:ext cx="1238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211778"/>
            <a:ext cx="9144000" cy="5646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algn="l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Common: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Multi-language content and message support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Support for mobile devices with small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screens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News feed;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Pagination support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File upload support;</a:t>
            </a:r>
          </a:p>
          <a:p>
            <a:pPr marL="900113" indent="-360363" algn="l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View data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filters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52" y="3735385"/>
            <a:ext cx="2618117" cy="261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7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490</Words>
  <Application>Microsoft Office PowerPoint</Application>
  <PresentationFormat>Экран (4:3)</PresentationFormat>
  <Paragraphs>142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&lt;EPAM&gt; Training final project “JCasino Slots”</vt:lpstr>
      <vt:lpstr>Application features</vt:lpstr>
      <vt:lpstr>Player interface</vt:lpstr>
      <vt:lpstr>Application features</vt:lpstr>
      <vt:lpstr>Admin interface</vt:lpstr>
      <vt:lpstr>Application features</vt:lpstr>
      <vt:lpstr>Game interface</vt:lpstr>
      <vt:lpstr>Application features</vt:lpstr>
      <vt:lpstr>Application features</vt:lpstr>
      <vt:lpstr>Mobile interface</vt:lpstr>
      <vt:lpstr>Used technologies</vt:lpstr>
      <vt:lpstr>Used technologies</vt:lpstr>
      <vt:lpstr>Used technologies</vt:lpstr>
      <vt:lpstr>Database structure</vt:lpstr>
      <vt:lpstr>Server-side model</vt:lpstr>
      <vt:lpstr>Used technologies</vt:lpstr>
      <vt:lpstr>Used technologies</vt:lpstr>
      <vt:lpstr>Used technologies</vt:lpstr>
      <vt:lpstr>Test code coverage</vt:lpstr>
      <vt:lpstr>Used design patterns</vt:lpstr>
      <vt:lpstr>Hire me NOW!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&lt;EPAM&gt; Training final project “JCasino Slots”</dc:title>
  <dc:creator>User</dc:creator>
  <cp:lastModifiedBy>User</cp:lastModifiedBy>
  <cp:revision>31</cp:revision>
  <dcterms:created xsi:type="dcterms:W3CDTF">2017-05-23T16:16:10Z</dcterms:created>
  <dcterms:modified xsi:type="dcterms:W3CDTF">2017-05-30T10:16:04Z</dcterms:modified>
</cp:coreProperties>
</file>