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24F9-0348-4CA3-9CBB-9616B93F2755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CCE7-2B82-4DC5-BFA0-34C6A74FF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Boinic</a:t>
            </a:r>
            <a:r>
              <a:rPr lang="en-US" dirty="0" smtClean="0"/>
              <a:t> is NOT</a:t>
            </a:r>
            <a:r>
              <a:rPr lang="en-US" baseline="0" dirty="0" smtClean="0"/>
              <a:t> POSIX 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CE7-2B82-4DC5-BFA0-34C6A74FFB4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DB9B-9098-4D14-B651-55329D015C81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0762-8792-44AB-84CE-C565353F3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Training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Platform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Last Thing: Device Requirements for Building an Android ROM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Stack Overview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16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Layer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Based</a:t>
            </a:r>
            <a:r>
              <a:rPr lang="en-US" sz="2000" dirty="0" smtClean="0"/>
              <a:t> on the Linux Kernel 2.6</a:t>
            </a:r>
          </a:p>
          <a:p>
            <a:r>
              <a:rPr lang="en-US" sz="2000" dirty="0" smtClean="0"/>
              <a:t>Provides services such as:</a:t>
            </a:r>
          </a:p>
          <a:p>
            <a:pPr lvl="1"/>
            <a:r>
              <a:rPr lang="en-US" sz="2000" dirty="0" smtClean="0"/>
              <a:t>Permission based security model</a:t>
            </a:r>
          </a:p>
          <a:p>
            <a:pPr lvl="1"/>
            <a:r>
              <a:rPr lang="en-US" sz="2000" dirty="0" smtClean="0"/>
              <a:t> Memory Manager</a:t>
            </a:r>
          </a:p>
          <a:p>
            <a:pPr lvl="1"/>
            <a:r>
              <a:rPr lang="en-US" sz="2000" dirty="0" smtClean="0"/>
              <a:t>Process Management</a:t>
            </a:r>
          </a:p>
          <a:p>
            <a:pPr lvl="1"/>
            <a:r>
              <a:rPr lang="en-US" sz="2000" dirty="0" smtClean="0"/>
              <a:t>Network Stack </a:t>
            </a:r>
          </a:p>
          <a:p>
            <a:pPr lvl="1"/>
            <a:r>
              <a:rPr lang="en-US" sz="2000" dirty="0" smtClean="0"/>
              <a:t>HAL for Device Driver development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custom </a:t>
            </a:r>
            <a:r>
              <a:rPr lang="en-US" sz="2000" i="1" dirty="0" err="1" smtClean="0"/>
              <a:t>libc</a:t>
            </a:r>
            <a:r>
              <a:rPr lang="en-US" sz="2000" dirty="0" smtClean="0"/>
              <a:t> implementation named </a:t>
            </a:r>
            <a:r>
              <a:rPr lang="en-US" sz="2000" i="1" dirty="0" err="1" smtClean="0"/>
              <a:t>Boinic</a:t>
            </a:r>
            <a:r>
              <a:rPr lang="en-US" sz="2000" i="1" dirty="0" smtClean="0"/>
              <a:t> </a:t>
            </a:r>
          </a:p>
          <a:p>
            <a:r>
              <a:rPr lang="en-US" sz="2000" dirty="0" smtClean="0"/>
              <a:t>3rd party open source libraries like </a:t>
            </a:r>
            <a:r>
              <a:rPr lang="en-US" sz="2000" dirty="0" err="1" smtClean="0"/>
              <a:t>Webkit</a:t>
            </a:r>
            <a:r>
              <a:rPr lang="en-US" sz="2000" dirty="0" smtClean="0"/>
              <a:t>, </a:t>
            </a:r>
            <a:r>
              <a:rPr lang="en-US" sz="2000" dirty="0" err="1" smtClean="0"/>
              <a:t>SQLite</a:t>
            </a:r>
            <a:r>
              <a:rPr lang="en-US" sz="2000" dirty="0" smtClean="0"/>
              <a:t>, OpenGL etc</a:t>
            </a:r>
          </a:p>
          <a:p>
            <a:r>
              <a:rPr lang="en-US" sz="2000" dirty="0" smtClean="0"/>
              <a:t>Linux system daemons for telephony, networking, sensors etc.</a:t>
            </a:r>
          </a:p>
          <a:p>
            <a:r>
              <a:rPr lang="en-US" sz="2000" dirty="0" smtClean="0"/>
              <a:t>Native Development Library (NDK) exposes API access into this layer.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4038600" cy="138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Layer: Android Runtime Environment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799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Supports Java programming language as primary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Dalvik VM is a clean-room implementation of a Java VM (but Oracle said “nope” and sued)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Each app on the device hosted on its own instance of Dalvik VM (ensures security sandbox)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Dalvik VM runs </a:t>
            </a:r>
            <a:r>
              <a:rPr lang="en-US" sz="2000" i="1" dirty="0" smtClean="0"/>
              <a:t>Dalvik Executables</a:t>
            </a:r>
            <a:r>
              <a:rPr lang="en-US" sz="2000" dirty="0" smtClean="0"/>
              <a:t> (.</a:t>
            </a:r>
            <a:r>
              <a:rPr lang="en-US" sz="2000" dirty="0" err="1" smtClean="0"/>
              <a:t>dex</a:t>
            </a:r>
            <a:r>
              <a:rPr lang="en-US" sz="2000" dirty="0" smtClean="0"/>
              <a:t>)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Java bytecode != Dalvik bytecode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Bytecode-to-bytecode transformation via the </a:t>
            </a:r>
            <a:r>
              <a:rPr lang="en-US" sz="2000" i="1" dirty="0" err="1" smtClean="0"/>
              <a:t>dx</a:t>
            </a:r>
            <a:r>
              <a:rPr lang="en-US" sz="2000" dirty="0" smtClean="0"/>
              <a:t> tool, packaged into a APK using the </a:t>
            </a:r>
            <a:r>
              <a:rPr lang="en-US" sz="2000" i="1" dirty="0" err="1" smtClean="0"/>
              <a:t>aapt</a:t>
            </a:r>
            <a:r>
              <a:rPr lang="en-US" sz="2000" dirty="0" smtClean="0"/>
              <a:t> tool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Eclipse ADT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is pre-configured to handle this all for you</a:t>
            </a:r>
          </a:p>
          <a:p>
            <a:endParaRPr lang="en-US" sz="2000" dirty="0" smtClean="0"/>
          </a:p>
          <a:p>
            <a:r>
              <a:rPr lang="en-US" sz="2000" dirty="0" smtClean="0"/>
              <a:t>P.S: Since version 2.2 (</a:t>
            </a:r>
            <a:r>
              <a:rPr lang="en-US" sz="2000" dirty="0" err="1" smtClean="0"/>
              <a:t>Froyo</a:t>
            </a:r>
            <a:r>
              <a:rPr lang="en-US" sz="2000" dirty="0" smtClean="0"/>
              <a:t>), the runtime has a Just-In-Time (JIT) compiler.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1805781"/>
            <a:ext cx="320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Classes </a:t>
            </a:r>
            <a:r>
              <a:rPr lang="en-US" sz="2000" dirty="0"/>
              <a:t>for implementing application components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Manager" classes for accessing Android system services such as Bluetooth, cameras, sensors, </a:t>
            </a:r>
            <a:r>
              <a:rPr lang="en-US" sz="2000" dirty="0" err="1"/>
              <a:t>WiFi</a:t>
            </a:r>
            <a:r>
              <a:rPr lang="en-US" sz="2000" dirty="0"/>
              <a:t>, etc.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Wrapper" classes for native libraries such as OpenGL and </a:t>
            </a:r>
            <a:r>
              <a:rPr lang="en-US" sz="2000" dirty="0" err="1"/>
              <a:t>SQLite</a:t>
            </a:r>
            <a:endParaRPr lang="en-US" sz="2000" dirty="0"/>
          </a:p>
          <a:p>
            <a:r>
              <a:rPr lang="en-US" sz="2000" dirty="0" smtClean="0"/>
              <a:t>Most </a:t>
            </a:r>
            <a:r>
              <a:rPr lang="en-US" sz="2000" dirty="0"/>
              <a:t>standard Java SE packages</a:t>
            </a:r>
          </a:p>
          <a:p>
            <a:r>
              <a:rPr lang="en-US" sz="2000" dirty="0" smtClean="0"/>
              <a:t>Auxiliary </a:t>
            </a:r>
            <a:r>
              <a:rPr lang="en-US" sz="2000" dirty="0"/>
              <a:t>packages such as JSON and XML parsers and the Apache HTTP </a:t>
            </a:r>
            <a:r>
              <a:rPr lang="en-US" sz="2000" dirty="0" smtClean="0"/>
              <a:t>Client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* Most of the Java packages were based on the Apache Harmony Project 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4038600" cy="101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Consists </a:t>
            </a:r>
            <a:r>
              <a:rPr lang="en-US" sz="2000" dirty="0"/>
              <a:t>of pre-installed system applications and user-installed applications.</a:t>
            </a:r>
          </a:p>
          <a:p>
            <a:r>
              <a:rPr lang="en-US" sz="2000" dirty="0" smtClean="0"/>
              <a:t>System </a:t>
            </a:r>
            <a:r>
              <a:rPr lang="en-US" sz="2000" dirty="0"/>
              <a:t>and user-installed applications have the same structure and are built on the same application framework layer.</a:t>
            </a:r>
          </a:p>
          <a:p>
            <a:r>
              <a:rPr lang="en-US" sz="2000" dirty="0" smtClean="0"/>
              <a:t>System </a:t>
            </a:r>
            <a:r>
              <a:rPr lang="en-US" sz="2000" dirty="0"/>
              <a:t>applications have access to some private framework APIs not exposed to third-party application developers.</a:t>
            </a:r>
          </a:p>
          <a:p>
            <a:r>
              <a:rPr lang="en-US" sz="2000" dirty="0" smtClean="0"/>
              <a:t>System </a:t>
            </a:r>
            <a:r>
              <a:rPr lang="en-US" sz="2000" dirty="0"/>
              <a:t>applications can’t be uninstalled by the user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4038600" cy="62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Android </a:t>
            </a:r>
            <a:r>
              <a:rPr lang="en-US" dirty="0"/>
              <a:t>application </a:t>
            </a:r>
            <a:r>
              <a:rPr lang="en-US" dirty="0" smtClean="0"/>
              <a:t>are </a:t>
            </a:r>
            <a:r>
              <a:rPr lang="en-US" dirty="0"/>
              <a:t>a single file, known as an application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/>
              <a:t>or </a:t>
            </a:r>
            <a:r>
              <a:rPr lang="en-US" dirty="0" smtClean="0"/>
              <a:t>APK, containing: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Dalvik </a:t>
            </a:r>
            <a:r>
              <a:rPr lang="en-US" dirty="0"/>
              <a:t>executable code compiled from your Java source </a:t>
            </a:r>
            <a:r>
              <a:rPr lang="en-US" dirty="0" smtClean="0"/>
              <a:t>code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Resources</a:t>
            </a:r>
            <a:r>
              <a:rPr lang="en-US" dirty="0"/>
              <a:t>, such as images, audio/video clips, as well as numerous XML files describing layouts, language packs, and so </a:t>
            </a:r>
            <a:r>
              <a:rPr lang="en-US" dirty="0" smtClean="0"/>
              <a:t>on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Optional </a:t>
            </a:r>
            <a:r>
              <a:rPr lang="en-US" dirty="0"/>
              <a:t>native shared libraries, compiled from C/C++ source code using Android’s NDK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r>
              <a:rPr lang="en-US" sz="2000" dirty="0" smtClean="0"/>
              <a:t>APKs must be signed with a security certificate before they can be installed on a device.</a:t>
            </a:r>
          </a:p>
          <a:p>
            <a:r>
              <a:rPr lang="en-US" sz="2000" dirty="0" smtClean="0"/>
              <a:t>During development, Eclipse will automatically create a debug certificate for you. </a:t>
            </a:r>
          </a:p>
          <a:p>
            <a:r>
              <a:rPr lang="en-US" sz="2000" dirty="0" smtClean="0"/>
              <a:t>For production, you’ll use a self-signed certificate that you generate</a:t>
            </a:r>
          </a:p>
          <a:p>
            <a:r>
              <a:rPr lang="en-US" sz="2000" dirty="0" smtClean="0"/>
              <a:t>Google recommends a validity period of 25 years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DO NOT LOSE YOUR PRODUCTION CERTIFICATE ONCE YOU HAVE DEPLOYED YOUR APP TO DEVICES. GUARD THEM WITH YOUR LIFE!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317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Android Training Program</vt:lpstr>
      <vt:lpstr>Android Stack Overview</vt:lpstr>
      <vt:lpstr>Kernel Layer</vt:lpstr>
      <vt:lpstr>Native Layer</vt:lpstr>
      <vt:lpstr>Native Layer: Android Runtime Environment</vt:lpstr>
      <vt:lpstr>Application Framework Layer</vt:lpstr>
      <vt:lpstr>Application Layer</vt:lpstr>
      <vt:lpstr>Application Structure</vt:lpstr>
      <vt:lpstr>Application Signing</vt:lpstr>
      <vt:lpstr>Questions?</vt:lpstr>
      <vt:lpstr>One Last Thing: Device Requirements for Building an Android ROM</vt:lpstr>
    </vt:vector>
  </TitlesOfParts>
  <Company>JKCS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jahufar</dc:creator>
  <cp:lastModifiedBy>jahufar</cp:lastModifiedBy>
  <cp:revision>28</cp:revision>
  <dcterms:created xsi:type="dcterms:W3CDTF">2012-04-04T03:51:34Z</dcterms:created>
  <dcterms:modified xsi:type="dcterms:W3CDTF">2012-04-04T14:13:21Z</dcterms:modified>
</cp:coreProperties>
</file>