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BB21-D98C-4745-8B35-89B31DB2C7F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16E7-04EA-453A-82C1-71F9B4A61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BB21-D98C-4745-8B35-89B31DB2C7F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16E7-04EA-453A-82C1-71F9B4A61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BB21-D98C-4745-8B35-89B31DB2C7F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16E7-04EA-453A-82C1-71F9B4A61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BB21-D98C-4745-8B35-89B31DB2C7F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16E7-04EA-453A-82C1-71F9B4A61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BB21-D98C-4745-8B35-89B31DB2C7F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16E7-04EA-453A-82C1-71F9B4A61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BB21-D98C-4745-8B35-89B31DB2C7F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16E7-04EA-453A-82C1-71F9B4A61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BB21-D98C-4745-8B35-89B31DB2C7F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16E7-04EA-453A-82C1-71F9B4A61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BB21-D98C-4745-8B35-89B31DB2C7F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16E7-04EA-453A-82C1-71F9B4A61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BB21-D98C-4745-8B35-89B31DB2C7F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16E7-04EA-453A-82C1-71F9B4A61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BB21-D98C-4745-8B35-89B31DB2C7F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16E7-04EA-453A-82C1-71F9B4A61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BB21-D98C-4745-8B35-89B31DB2C7F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16E7-04EA-453A-82C1-71F9B4A61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9BB21-D98C-4745-8B35-89B31DB2C7F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716E7-04EA-453A-82C1-71F9B4A61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Training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Dealing with Platform Fragmentation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Fragmentation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Android’s flexibility: Greatest strength and greatest weakness</a:t>
            </a:r>
          </a:p>
          <a:p>
            <a:r>
              <a:rPr lang="en-US" dirty="0" smtClean="0"/>
              <a:t>Issues to deal with:</a:t>
            </a:r>
          </a:p>
          <a:p>
            <a:pPr lvl="1"/>
            <a:r>
              <a:rPr lang="en-US" dirty="0" smtClean="0"/>
              <a:t>Fragmented platform versions in the wild.</a:t>
            </a:r>
          </a:p>
          <a:p>
            <a:pPr lvl="1"/>
            <a:r>
              <a:rPr lang="en-US" dirty="0" smtClean="0"/>
              <a:t>Different </a:t>
            </a:r>
            <a:r>
              <a:rPr lang="en-US" i="1" dirty="0" smtClean="0"/>
              <a:t>screen sizes</a:t>
            </a:r>
            <a:r>
              <a:rPr lang="en-US" dirty="0" smtClean="0"/>
              <a:t> (aspect ratio)</a:t>
            </a:r>
          </a:p>
          <a:p>
            <a:pPr lvl="1"/>
            <a:r>
              <a:rPr lang="en-US" dirty="0" smtClean="0"/>
              <a:t>Different </a:t>
            </a:r>
            <a:r>
              <a:rPr lang="en-US" i="1" dirty="0" smtClean="0"/>
              <a:t>screen densities</a:t>
            </a:r>
          </a:p>
          <a:p>
            <a:pPr lvl="1"/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Fragmented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“Chinese” devices are almost impossible to update</a:t>
            </a:r>
          </a:p>
          <a:p>
            <a:r>
              <a:rPr lang="en-US" dirty="0" smtClean="0"/>
              <a:t>Updating manually is a complicated process (unlike iOS via iTunes)</a:t>
            </a:r>
          </a:p>
          <a:p>
            <a:r>
              <a:rPr lang="en-US" dirty="0" smtClean="0"/>
              <a:t>OTA updates are possible, but operators and/or manufacturers don’t always hurry to push it.</a:t>
            </a:r>
          </a:p>
          <a:p>
            <a:r>
              <a:rPr lang="en-US" dirty="0" smtClean="0"/>
              <a:t>RESULT =&gt; Slow adaptation of new OS versions. Older versions hang around and needs supporting.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Screen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 Size = </a:t>
            </a:r>
            <a:r>
              <a:rPr lang="en-US" i="1" dirty="0" smtClean="0"/>
              <a:t>aspect ratio </a:t>
            </a:r>
          </a:p>
          <a:p>
            <a:r>
              <a:rPr lang="en-US" dirty="0" smtClean="0"/>
              <a:t>Phones Vs Tablets</a:t>
            </a:r>
          </a:p>
          <a:p>
            <a:r>
              <a:rPr lang="en-US" dirty="0" smtClean="0"/>
              <a:t>Android defines 3 baseline screen sizes:</a:t>
            </a:r>
          </a:p>
          <a:p>
            <a:pPr lvl="1"/>
            <a:r>
              <a:rPr lang="en-US" i="1" dirty="0" smtClean="0"/>
              <a:t>large</a:t>
            </a:r>
            <a:r>
              <a:rPr lang="en-US" dirty="0" smtClean="0"/>
              <a:t> screens are at least 640dp x 480dp</a:t>
            </a:r>
          </a:p>
          <a:p>
            <a:pPr lvl="1"/>
            <a:r>
              <a:rPr lang="en-US" i="1" dirty="0" smtClean="0"/>
              <a:t>normal</a:t>
            </a:r>
            <a:r>
              <a:rPr lang="en-US" dirty="0" smtClean="0"/>
              <a:t> screens are at least 470dp x 320dp</a:t>
            </a:r>
          </a:p>
          <a:p>
            <a:pPr lvl="1"/>
            <a:r>
              <a:rPr lang="en-US" i="1" dirty="0" smtClean="0"/>
              <a:t>small</a:t>
            </a:r>
            <a:r>
              <a:rPr lang="en-US" dirty="0" smtClean="0"/>
              <a:t> screens are at least 426dp x </a:t>
            </a:r>
            <a:r>
              <a:rPr lang="en-US" dirty="0" smtClean="0"/>
              <a:t>320dp</a:t>
            </a:r>
            <a:endParaRPr lang="en-US" dirty="0" smtClean="0"/>
          </a:p>
          <a:p>
            <a:r>
              <a:rPr lang="en-US" dirty="0" smtClean="0"/>
              <a:t>Some devices only work on a landscape orientation and never portrait.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Screen Densities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Definition:</a:t>
            </a:r>
          </a:p>
          <a:p>
            <a:pPr lvl="1"/>
            <a:r>
              <a:rPr lang="en-US" dirty="0" smtClean="0"/>
              <a:t>“The </a:t>
            </a:r>
            <a:r>
              <a:rPr lang="en-US" dirty="0" smtClean="0"/>
              <a:t>quantity of pixels within a physical area of the screen; usually referred to as dpi (dots per inch). </a:t>
            </a:r>
            <a:r>
              <a:rPr lang="en-US" dirty="0" smtClean="0"/>
              <a:t>E.g. </a:t>
            </a:r>
            <a:r>
              <a:rPr lang="en-US" dirty="0" smtClean="0"/>
              <a:t>a "low" density screen has fewer pixels within a given physical area, compared to a "normal" or "high" density screen.</a:t>
            </a:r>
          </a:p>
          <a:p>
            <a:r>
              <a:rPr lang="en-US" dirty="0" smtClean="0"/>
              <a:t>Android defines 4 baseline screen densities: low (</a:t>
            </a:r>
            <a:r>
              <a:rPr lang="en-US" dirty="0" err="1" smtClean="0"/>
              <a:t>ldpi</a:t>
            </a:r>
            <a:r>
              <a:rPr lang="en-US" dirty="0" smtClean="0"/>
              <a:t>), medium (</a:t>
            </a:r>
            <a:r>
              <a:rPr lang="en-US" dirty="0" err="1" smtClean="0"/>
              <a:t>mdpi</a:t>
            </a:r>
            <a:r>
              <a:rPr lang="en-US" dirty="0" smtClean="0"/>
              <a:t>), high (</a:t>
            </a:r>
            <a:r>
              <a:rPr lang="en-US" dirty="0" err="1" smtClean="0"/>
              <a:t>hdpi</a:t>
            </a:r>
            <a:r>
              <a:rPr lang="en-US" dirty="0" smtClean="0"/>
              <a:t>), </a:t>
            </a:r>
            <a:r>
              <a:rPr lang="en-US" dirty="0" smtClean="0"/>
              <a:t>and extra </a:t>
            </a:r>
            <a:r>
              <a:rPr lang="en-US" dirty="0" smtClean="0"/>
              <a:t>high (</a:t>
            </a:r>
            <a:r>
              <a:rPr lang="en-US" dirty="0" err="1" smtClean="0"/>
              <a:t>xhdpi</a:t>
            </a:r>
            <a:r>
              <a:rPr lang="en-US" dirty="0" smtClean="0"/>
              <a:t>).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Dealing with Different Screen Sizes and Screen Densities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a different layout for Landscape and Portrait modes</a:t>
            </a:r>
          </a:p>
          <a:p>
            <a:pPr lvl="1"/>
            <a:r>
              <a:rPr lang="en-US" dirty="0" smtClean="0"/>
              <a:t>Layout Qualifiers</a:t>
            </a:r>
          </a:p>
          <a:p>
            <a:r>
              <a:rPr lang="en-US" dirty="0" smtClean="0"/>
              <a:t>Never hardcode your UI sizes using “</a:t>
            </a:r>
            <a:r>
              <a:rPr lang="en-US" dirty="0" err="1" smtClean="0"/>
              <a:t>px</a:t>
            </a:r>
            <a:r>
              <a:rPr lang="en-US" dirty="0" smtClean="0"/>
              <a:t>” (physical pixels) – they will NOT scale.  Use “</a:t>
            </a:r>
            <a:r>
              <a:rPr lang="en-US" dirty="0" err="1" smtClean="0"/>
              <a:t>dp</a:t>
            </a:r>
            <a:r>
              <a:rPr lang="en-US" dirty="0" smtClean="0"/>
              <a:t>” (Device-Independent Pixels).</a:t>
            </a:r>
          </a:p>
          <a:p>
            <a:pPr lvl="1"/>
            <a:r>
              <a:rPr lang="en-US" dirty="0" smtClean="0"/>
              <a:t> </a:t>
            </a:r>
            <a:r>
              <a:rPr lang="en-US" dirty="0" err="1" smtClean="0"/>
              <a:t>px</a:t>
            </a:r>
            <a:r>
              <a:rPr lang="en-US" dirty="0" smtClean="0"/>
              <a:t> = </a:t>
            </a:r>
            <a:r>
              <a:rPr lang="en-US" dirty="0" err="1" smtClean="0"/>
              <a:t>dp</a:t>
            </a:r>
            <a:r>
              <a:rPr lang="en-US" dirty="0" smtClean="0"/>
              <a:t> * (dpi / 160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/>
              <a:t> on a 240 dpi screen, 1 </a:t>
            </a:r>
            <a:r>
              <a:rPr lang="en-US" dirty="0" err="1" smtClean="0"/>
              <a:t>dp</a:t>
            </a:r>
            <a:r>
              <a:rPr lang="en-US" dirty="0" smtClean="0"/>
              <a:t> </a:t>
            </a:r>
            <a:r>
              <a:rPr lang="en-US" dirty="0" smtClean="0"/>
              <a:t> = 1.5 </a:t>
            </a:r>
            <a:r>
              <a:rPr lang="en-US" dirty="0" smtClean="0"/>
              <a:t>physical </a:t>
            </a:r>
            <a:r>
              <a:rPr lang="en-US" dirty="0" smtClean="0"/>
              <a:t>pixels</a:t>
            </a:r>
          </a:p>
          <a:p>
            <a:r>
              <a:rPr lang="en-US" dirty="0" smtClean="0"/>
              <a:t>Always use different bitmap </a:t>
            </a:r>
            <a:r>
              <a:rPr lang="en-US" dirty="0" err="1" smtClean="0"/>
              <a:t>drawables</a:t>
            </a:r>
            <a:r>
              <a:rPr lang="en-US" dirty="0" smtClean="0"/>
              <a:t> for different image resources (</a:t>
            </a:r>
            <a:r>
              <a:rPr lang="en-US" dirty="0" err="1" smtClean="0"/>
              <a:t>drawable</a:t>
            </a:r>
            <a:r>
              <a:rPr lang="en-US" dirty="0" smtClean="0"/>
              <a:t> </a:t>
            </a:r>
            <a:r>
              <a:rPr lang="en-US" dirty="0" err="1" smtClean="0"/>
              <a:t>qualifers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 QA ON YOUR APP ON DIFFERENT SCREEN SIZES/DENSITIES!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133600"/>
            <a:ext cx="4038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243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Android Training Program</vt:lpstr>
      <vt:lpstr>Platform Fragmentation </vt:lpstr>
      <vt:lpstr>Fragmented Versions</vt:lpstr>
      <vt:lpstr>Different Screen Sizes</vt:lpstr>
      <vt:lpstr>Different Screen Densities</vt:lpstr>
      <vt:lpstr>Dealing with Different Screen Sizes and Screen Densities</vt:lpstr>
    </vt:vector>
  </TitlesOfParts>
  <Company>JKCS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Fragmentation</dc:title>
  <dc:creator>jahufar</dc:creator>
  <cp:lastModifiedBy>jahufar</cp:lastModifiedBy>
  <cp:revision>13</cp:revision>
  <dcterms:created xsi:type="dcterms:W3CDTF">2012-04-04T13:54:31Z</dcterms:created>
  <dcterms:modified xsi:type="dcterms:W3CDTF">2012-04-05T11:02:15Z</dcterms:modified>
</cp:coreProperties>
</file>