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ai-dalmotra-64891b1a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Table Extractor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Jai Dalmotra</a:t>
            </a:r>
          </a:p>
          <a:p>
            <a:r>
              <a:t>GitHub: jai-dalmotra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Challenges:</a:t>
            </a:r>
          </a:p>
          <a:p>
            <a:r>
              <a:t>- Complex table structures</a:t>
            </a:r>
          </a:p>
          <a:p>
            <a:r>
              <a:t>- Irregular formatting</a:t>
            </a:r>
          </a:p>
          <a:p>
            <a:r>
              <a:t>- Multi-line rows</a:t>
            </a:r>
          </a:p>
          <a:p>
            <a:endParaRPr/>
          </a:p>
          <a:p>
            <a:r>
              <a:t>✅ Solutions:</a:t>
            </a:r>
          </a:p>
          <a:p>
            <a:r>
              <a:t>- Row clustering</a:t>
            </a:r>
          </a:p>
          <a:p>
            <a:r>
              <a:t>- Character sanitization</a:t>
            </a:r>
          </a:p>
          <a:p>
            <a:r>
              <a:t>- Dynamic row handling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Add image extraction support</a:t>
            </a:r>
          </a:p>
          <a:p>
            <a:r>
              <a:t>🚀 Improve multi-column table alignment</a:t>
            </a:r>
          </a:p>
          <a:p>
            <a:r>
              <a:t>🚀 Add CLI interface for batch processing</a:t>
            </a:r>
          </a:p>
          <a:p>
            <a:r>
              <a:t>🚀 Export to CSV and JSON formats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PDF Table Extractor automates table extraction</a:t>
            </a:r>
          </a:p>
          <a:p>
            <a:r>
              <a:t>✅ Efficiently handles complex PDF layouts</a:t>
            </a:r>
          </a:p>
          <a:p>
            <a:r>
              <a:t>✅ Outputs organized Excel files</a:t>
            </a:r>
          </a:p>
          <a:p>
            <a:r>
              <a:t>✅ Saves time and effort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📌 GitHub Repository:</a:t>
            </a:r>
          </a:p>
          <a:p>
            <a:r>
              <a:rPr dirty="0"/>
              <a:t>https://github.com/jai-dalmotra/pdf-table-extractor</a:t>
            </a:r>
          </a:p>
          <a:p>
            <a:endParaRPr dirty="0"/>
          </a:p>
          <a:p>
            <a:r>
              <a:rPr dirty="0"/>
              <a:t>📧 Email: </a:t>
            </a:r>
            <a:r>
              <a:rPr dirty="0" err="1"/>
              <a:t>jaidalmotra</a:t>
            </a:r>
            <a:r>
              <a:rPr lang="en-IN" dirty="0"/>
              <a:t>01</a:t>
            </a:r>
            <a:r>
              <a:rPr dirty="0"/>
              <a:t>@</a:t>
            </a:r>
            <a:r>
              <a:rPr lang="en-IN" dirty="0" err="1"/>
              <a:t>gmail</a:t>
            </a:r>
            <a:r>
              <a:rPr dirty="0"/>
              <a:t>.com</a:t>
            </a:r>
          </a:p>
          <a:p>
            <a:r>
              <a:rPr dirty="0"/>
              <a:t>🔗 LinkedIn: </a:t>
            </a:r>
            <a:r>
              <a:rPr lang="en-IN" dirty="0">
                <a:hlinkClick r:id="rId2"/>
              </a:rPr>
              <a:t>(1) Jai Dalmotra | LinkedIn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PDF Table Extractor is a Python-based tool to extract tables from PDFs and export them to Excel. It supports both spatial and text-based extraction.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Extracts tables from multi-page PDFs</a:t>
            </a:r>
          </a:p>
          <a:p>
            <a:r>
              <a:t>✅ Uses PyMuPDF for spatial extraction</a:t>
            </a:r>
          </a:p>
          <a:p>
            <a:r>
              <a:t>✅ Uses pdfplumber for text-based extraction</a:t>
            </a:r>
          </a:p>
          <a:p>
            <a:r>
              <a:t>✅ Saves output into Excel format</a:t>
            </a:r>
          </a:p>
          <a:p>
            <a:r>
              <a:t>✅ Handles complex layouts and multi-line rows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PyMuPDF → Extracts spatial data</a:t>
            </a:r>
          </a:p>
          <a:p>
            <a:r>
              <a:t>📌 pdfplumber → Extracts text-based tables</a:t>
            </a:r>
          </a:p>
          <a:p>
            <a:r>
              <a:t>📌 pandas → Organizes and processes data</a:t>
            </a:r>
          </a:p>
          <a:p>
            <a:r>
              <a:t>📌 openpyxl → Exports data to Excel</a:t>
            </a:r>
          </a:p>
          <a:p>
            <a:r>
              <a:t>📌 numpy → Numerical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Clone the GitHub repository:</a:t>
            </a:r>
          </a:p>
          <a:p>
            <a:r>
              <a:t>   git clone https://github.com/jai-dalmotra/pdf-table-extractor</a:t>
            </a:r>
          </a:p>
          <a:p>
            <a:r>
              <a:t>2. Install dependencies:</a:t>
            </a:r>
          </a:p>
          <a:p>
            <a:r>
              <a:t>   pip install -r requirements.txt</a:t>
            </a:r>
          </a:p>
          <a:p>
            <a:r>
              <a:t>3. Add PDF to sample_data folder</a:t>
            </a:r>
          </a:p>
          <a:p>
            <a:r>
              <a:t>4. Run the script:</a:t>
            </a:r>
          </a:p>
          <a:p>
            <a:r>
              <a:t>   python extract_tables.py</a:t>
            </a:r>
          </a:p>
          <a:p>
            <a:r>
              <a:t>5. Output saved in the output folder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/pdf-table-extractor</a:t>
            </a:r>
          </a:p>
          <a:p>
            <a:r>
              <a:t> ├── README.md</a:t>
            </a:r>
          </a:p>
          <a:p>
            <a:r>
              <a:t> ├── requirements.txt</a:t>
            </a:r>
          </a:p>
          <a:p>
            <a:r>
              <a:t> ├── extract_tables.py</a:t>
            </a:r>
          </a:p>
          <a:p>
            <a:r>
              <a:t> ├── sample_data/</a:t>
            </a:r>
          </a:p>
          <a:p>
            <a:r>
              <a:t> │     └── test6.pdf</a:t>
            </a:r>
          </a:p>
          <a:p>
            <a:r>
              <a:t> ├── output/</a:t>
            </a:r>
          </a:p>
          <a:p>
            <a:r>
              <a:t> │     └── output.xlsx</a:t>
            </a:r>
          </a:p>
          <a:p>
            <a:r>
              <a:t> ├── LICENSE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Workflow Overview:</a:t>
            </a:r>
          </a:p>
          <a:p>
            <a:r>
              <a:t>1. Read PDF with fitz and pdfplumber</a:t>
            </a:r>
          </a:p>
          <a:p>
            <a:r>
              <a:t>2. Extract spatial and text-based tables</a:t>
            </a:r>
          </a:p>
          <a:p>
            <a:r>
              <a:t>3. Export extracted data to Excel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Input: PDF with multiple tables</a:t>
            </a:r>
          </a:p>
          <a:p>
            <a:r>
              <a:t>✅ Output: Excel file with structured tables</a:t>
            </a:r>
          </a:p>
          <a:p>
            <a:r>
              <a:t>| Name     | Age  | City       |</a:t>
            </a:r>
          </a:p>
          <a:p>
            <a:r>
              <a:t>|----------|------|------------|</a:t>
            </a:r>
          </a:p>
          <a:p>
            <a:r>
              <a:t>| John Doe | 28   | New York   |</a:t>
            </a:r>
          </a:p>
          <a:p>
            <a:r>
              <a:t>| Jane Roe | 34   | San Francisco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Automates PDF table extraction</a:t>
            </a:r>
          </a:p>
          <a:p>
            <a:r>
              <a:t>✅ Efficiently handles multi-page PDFs</a:t>
            </a:r>
          </a:p>
          <a:p>
            <a:r>
              <a:t>✅ Saves time by eliminating manual table extraction</a:t>
            </a:r>
          </a:p>
          <a:p>
            <a:r>
              <a:t>✅ Flexible and reusable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PDF Table Extractor</vt:lpstr>
      <vt:lpstr>Introduction</vt:lpstr>
      <vt:lpstr>Features</vt:lpstr>
      <vt:lpstr>Technology Stack</vt:lpstr>
      <vt:lpstr>Installation and Setup</vt:lpstr>
      <vt:lpstr>Folder Structure</vt:lpstr>
      <vt:lpstr>Code Workflow</vt:lpstr>
      <vt:lpstr>Sample Output</vt:lpstr>
      <vt:lpstr>Benefits</vt:lpstr>
      <vt:lpstr>Challenges and Solutions</vt:lpstr>
      <vt:lpstr>Future Enhancements</vt:lpstr>
      <vt:lpstr>Conclusion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Jai Dalmotra</cp:lastModifiedBy>
  <cp:revision>2</cp:revision>
  <dcterms:created xsi:type="dcterms:W3CDTF">2013-01-27T09:14:16Z</dcterms:created>
  <dcterms:modified xsi:type="dcterms:W3CDTF">2025-03-18T12:52:04Z</dcterms:modified>
  <cp:category/>
</cp:coreProperties>
</file>