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/>
          <p:nvPr/>
        </p:nvSpPr>
        <p:spPr>
          <a:xfrm>
            <a:off x="9370981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 extrusionOk="0">
                <a:moveTo>
                  <a:pt x="0" y="0"/>
                </a:moveTo>
                <a:lnTo>
                  <a:pt x="1219197" y="6857986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425259" y="3681417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 extrusionOk="0">
                <a:moveTo>
                  <a:pt x="4763540" y="0"/>
                </a:moveTo>
                <a:lnTo>
                  <a:pt x="0" y="3176568"/>
                </a:lnTo>
              </a:path>
            </a:pathLst>
          </a:cu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9181456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 extrusionOk="0">
                <a:moveTo>
                  <a:pt x="3007343" y="6857986"/>
                </a:moveTo>
                <a:lnTo>
                  <a:pt x="0" y="6857986"/>
                </a:lnTo>
                <a:lnTo>
                  <a:pt x="2042998" y="0"/>
                </a:lnTo>
                <a:lnTo>
                  <a:pt x="3007343" y="0"/>
                </a:lnTo>
                <a:lnTo>
                  <a:pt x="3007343" y="6857986"/>
                </a:lnTo>
                <a:close/>
              </a:path>
            </a:pathLst>
          </a:custGeom>
          <a:solidFill>
            <a:srgbClr val="90C126">
              <a:alpha val="2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960492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 extrusionOk="0">
                <a:moveTo>
                  <a:pt x="2587053" y="6857986"/>
                </a:moveTo>
                <a:lnTo>
                  <a:pt x="1207956" y="6857986"/>
                </a:lnTo>
                <a:lnTo>
                  <a:pt x="0" y="0"/>
                </a:lnTo>
                <a:lnTo>
                  <a:pt x="2587053" y="0"/>
                </a:lnTo>
                <a:lnTo>
                  <a:pt x="2587053" y="6857986"/>
                </a:lnTo>
                <a:close/>
              </a:path>
            </a:pathLst>
          </a:custGeom>
          <a:solidFill>
            <a:srgbClr val="90C126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932306" y="3047993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 extrusionOk="0">
                <a:moveTo>
                  <a:pt x="3259668" y="3809992"/>
                </a:moveTo>
                <a:lnTo>
                  <a:pt x="0" y="3809992"/>
                </a:lnTo>
                <a:lnTo>
                  <a:pt x="3259668" y="0"/>
                </a:lnTo>
                <a:lnTo>
                  <a:pt x="3259668" y="3809992"/>
                </a:lnTo>
                <a:close/>
              </a:path>
            </a:pathLst>
          </a:custGeom>
          <a:solidFill>
            <a:srgbClr val="54A021">
              <a:alpha val="70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9337527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 extrusionOk="0">
                <a:moveTo>
                  <a:pt x="2851272" y="6857986"/>
                </a:moveTo>
                <a:lnTo>
                  <a:pt x="2467698" y="6857986"/>
                </a:lnTo>
                <a:lnTo>
                  <a:pt x="0" y="0"/>
                </a:lnTo>
                <a:lnTo>
                  <a:pt x="2851272" y="0"/>
                </a:lnTo>
                <a:lnTo>
                  <a:pt x="2851272" y="6857986"/>
                </a:lnTo>
                <a:close/>
              </a:path>
            </a:pathLst>
          </a:custGeom>
          <a:solidFill>
            <a:srgbClr val="3F7717">
              <a:alpha val="6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898703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 extrusionOk="0">
                <a:moveTo>
                  <a:pt x="1290097" y="6857986"/>
                </a:moveTo>
                <a:lnTo>
                  <a:pt x="0" y="6857986"/>
                </a:lnTo>
                <a:lnTo>
                  <a:pt x="1018490" y="0"/>
                </a:lnTo>
                <a:lnTo>
                  <a:pt x="1290097" y="0"/>
                </a:lnTo>
                <a:lnTo>
                  <a:pt x="1290097" y="6857986"/>
                </a:lnTo>
                <a:close/>
              </a:path>
            </a:pathLst>
          </a:custGeom>
          <a:solidFill>
            <a:srgbClr val="BFE470">
              <a:alpha val="6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0940346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 extrusionOk="0">
                <a:moveTo>
                  <a:pt x="1248454" y="6857986"/>
                </a:moveTo>
                <a:lnTo>
                  <a:pt x="1108004" y="6857986"/>
                </a:lnTo>
                <a:lnTo>
                  <a:pt x="0" y="0"/>
                </a:lnTo>
                <a:lnTo>
                  <a:pt x="1248454" y="0"/>
                </a:lnTo>
                <a:lnTo>
                  <a:pt x="1248454" y="6857986"/>
                </a:lnTo>
                <a:close/>
              </a:path>
            </a:pathLst>
          </a:custGeom>
          <a:solidFill>
            <a:srgbClr val="90C126">
              <a:alpha val="6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0371653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 extrusionOk="0">
                <a:moveTo>
                  <a:pt x="1817146" y="3268118"/>
                </a:moveTo>
                <a:lnTo>
                  <a:pt x="0" y="3268118"/>
                </a:lnTo>
                <a:lnTo>
                  <a:pt x="1817146" y="0"/>
                </a:lnTo>
                <a:lnTo>
                  <a:pt x="1817146" y="3268118"/>
                </a:lnTo>
                <a:close/>
              </a:path>
            </a:pathLst>
          </a:custGeom>
          <a:solidFill>
            <a:srgbClr val="90C126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/>
          <p:nvPr/>
        </p:nvSpPr>
        <p:spPr>
          <a:xfrm>
            <a:off x="9370981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 extrusionOk="0">
                <a:moveTo>
                  <a:pt x="0" y="0"/>
                </a:moveTo>
                <a:lnTo>
                  <a:pt x="1219197" y="6857986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7425259" y="3681417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 extrusionOk="0">
                <a:moveTo>
                  <a:pt x="4763540" y="0"/>
                </a:moveTo>
                <a:lnTo>
                  <a:pt x="0" y="3176568"/>
                </a:lnTo>
              </a:path>
            </a:pathLst>
          </a:cu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9181456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 extrusionOk="0">
                <a:moveTo>
                  <a:pt x="3007343" y="6857986"/>
                </a:moveTo>
                <a:lnTo>
                  <a:pt x="0" y="6857986"/>
                </a:lnTo>
                <a:lnTo>
                  <a:pt x="2042998" y="0"/>
                </a:lnTo>
                <a:lnTo>
                  <a:pt x="3007343" y="0"/>
                </a:lnTo>
                <a:lnTo>
                  <a:pt x="3007343" y="6857986"/>
                </a:lnTo>
                <a:close/>
              </a:path>
            </a:pathLst>
          </a:custGeom>
          <a:solidFill>
            <a:srgbClr val="90C126">
              <a:alpha val="2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960492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 extrusionOk="0">
                <a:moveTo>
                  <a:pt x="2587053" y="6857986"/>
                </a:moveTo>
                <a:lnTo>
                  <a:pt x="1207956" y="6857986"/>
                </a:lnTo>
                <a:lnTo>
                  <a:pt x="0" y="0"/>
                </a:lnTo>
                <a:lnTo>
                  <a:pt x="2587053" y="0"/>
                </a:lnTo>
                <a:lnTo>
                  <a:pt x="2587053" y="6857986"/>
                </a:lnTo>
                <a:close/>
              </a:path>
            </a:pathLst>
          </a:custGeom>
          <a:solidFill>
            <a:srgbClr val="90C126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8932306" y="3047993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 extrusionOk="0">
                <a:moveTo>
                  <a:pt x="3259668" y="3809992"/>
                </a:moveTo>
                <a:lnTo>
                  <a:pt x="0" y="3809992"/>
                </a:lnTo>
                <a:lnTo>
                  <a:pt x="3259668" y="0"/>
                </a:lnTo>
                <a:lnTo>
                  <a:pt x="3259668" y="3809992"/>
                </a:lnTo>
                <a:close/>
              </a:path>
            </a:pathLst>
          </a:custGeom>
          <a:solidFill>
            <a:srgbClr val="54A021">
              <a:alpha val="70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9337527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 extrusionOk="0">
                <a:moveTo>
                  <a:pt x="2851272" y="6857986"/>
                </a:moveTo>
                <a:lnTo>
                  <a:pt x="2467698" y="6857986"/>
                </a:lnTo>
                <a:lnTo>
                  <a:pt x="0" y="0"/>
                </a:lnTo>
                <a:lnTo>
                  <a:pt x="2851272" y="0"/>
                </a:lnTo>
                <a:lnTo>
                  <a:pt x="2851272" y="6857986"/>
                </a:lnTo>
                <a:close/>
              </a:path>
            </a:pathLst>
          </a:custGeom>
          <a:solidFill>
            <a:srgbClr val="3F7717">
              <a:alpha val="6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10898703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 extrusionOk="0">
                <a:moveTo>
                  <a:pt x="1290097" y="6857986"/>
                </a:moveTo>
                <a:lnTo>
                  <a:pt x="0" y="6857986"/>
                </a:lnTo>
                <a:lnTo>
                  <a:pt x="1018490" y="0"/>
                </a:lnTo>
                <a:lnTo>
                  <a:pt x="1290097" y="0"/>
                </a:lnTo>
                <a:lnTo>
                  <a:pt x="1290097" y="6857986"/>
                </a:lnTo>
                <a:close/>
              </a:path>
            </a:pathLst>
          </a:custGeom>
          <a:solidFill>
            <a:srgbClr val="BFE470">
              <a:alpha val="6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10940346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 extrusionOk="0">
                <a:moveTo>
                  <a:pt x="1248454" y="6857986"/>
                </a:moveTo>
                <a:lnTo>
                  <a:pt x="1108004" y="6857986"/>
                </a:lnTo>
                <a:lnTo>
                  <a:pt x="0" y="0"/>
                </a:lnTo>
                <a:lnTo>
                  <a:pt x="1248454" y="0"/>
                </a:lnTo>
                <a:lnTo>
                  <a:pt x="1248454" y="6857986"/>
                </a:lnTo>
                <a:close/>
              </a:path>
            </a:pathLst>
          </a:custGeom>
          <a:solidFill>
            <a:srgbClr val="90C126">
              <a:alpha val="6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10371653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 extrusionOk="0">
                <a:moveTo>
                  <a:pt x="1817146" y="3268118"/>
                </a:moveTo>
                <a:lnTo>
                  <a:pt x="0" y="3268118"/>
                </a:lnTo>
                <a:lnTo>
                  <a:pt x="1817146" y="0"/>
                </a:lnTo>
                <a:lnTo>
                  <a:pt x="1817146" y="3268118"/>
                </a:lnTo>
                <a:close/>
              </a:path>
            </a:pathLst>
          </a:custGeom>
          <a:solidFill>
            <a:srgbClr val="90C126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 extrusionOk="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454727" y="823628"/>
            <a:ext cx="6822706" cy="482296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3238918" y="2842574"/>
            <a:ext cx="5714162" cy="852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>
            <a:off x="9370981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 extrusionOk="0">
                <a:moveTo>
                  <a:pt x="0" y="0"/>
                </a:moveTo>
                <a:lnTo>
                  <a:pt x="1219197" y="6857986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7425259" y="3681417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 extrusionOk="0">
                <a:moveTo>
                  <a:pt x="4763540" y="0"/>
                </a:moveTo>
                <a:lnTo>
                  <a:pt x="0" y="3176568"/>
                </a:lnTo>
              </a:path>
            </a:pathLst>
          </a:cu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9181456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 extrusionOk="0">
                <a:moveTo>
                  <a:pt x="3007343" y="6857986"/>
                </a:moveTo>
                <a:lnTo>
                  <a:pt x="0" y="6857986"/>
                </a:lnTo>
                <a:lnTo>
                  <a:pt x="2042998" y="0"/>
                </a:lnTo>
                <a:lnTo>
                  <a:pt x="3007343" y="0"/>
                </a:lnTo>
                <a:lnTo>
                  <a:pt x="3007343" y="6857986"/>
                </a:lnTo>
                <a:close/>
              </a:path>
            </a:pathLst>
          </a:custGeom>
          <a:solidFill>
            <a:srgbClr val="90C126">
              <a:alpha val="2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960492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 extrusionOk="0">
                <a:moveTo>
                  <a:pt x="2587053" y="6857986"/>
                </a:moveTo>
                <a:lnTo>
                  <a:pt x="1207956" y="6857986"/>
                </a:lnTo>
                <a:lnTo>
                  <a:pt x="0" y="0"/>
                </a:lnTo>
                <a:lnTo>
                  <a:pt x="2587053" y="0"/>
                </a:lnTo>
                <a:lnTo>
                  <a:pt x="2587053" y="6857986"/>
                </a:lnTo>
                <a:close/>
              </a:path>
            </a:pathLst>
          </a:custGeom>
          <a:solidFill>
            <a:srgbClr val="90C126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8932306" y="3047993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 extrusionOk="0">
                <a:moveTo>
                  <a:pt x="3259668" y="3809992"/>
                </a:moveTo>
                <a:lnTo>
                  <a:pt x="0" y="3809992"/>
                </a:lnTo>
                <a:lnTo>
                  <a:pt x="3259668" y="0"/>
                </a:lnTo>
                <a:lnTo>
                  <a:pt x="3259668" y="3809992"/>
                </a:lnTo>
                <a:close/>
              </a:path>
            </a:pathLst>
          </a:custGeom>
          <a:solidFill>
            <a:srgbClr val="54A021">
              <a:alpha val="70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9337527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 extrusionOk="0">
                <a:moveTo>
                  <a:pt x="2851272" y="6857986"/>
                </a:moveTo>
                <a:lnTo>
                  <a:pt x="2467698" y="6857986"/>
                </a:lnTo>
                <a:lnTo>
                  <a:pt x="0" y="0"/>
                </a:lnTo>
                <a:lnTo>
                  <a:pt x="2851272" y="0"/>
                </a:lnTo>
                <a:lnTo>
                  <a:pt x="2851272" y="6857986"/>
                </a:lnTo>
                <a:close/>
              </a:path>
            </a:pathLst>
          </a:custGeom>
          <a:solidFill>
            <a:srgbClr val="3F7717">
              <a:alpha val="6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10898703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 extrusionOk="0">
                <a:moveTo>
                  <a:pt x="1290097" y="6857986"/>
                </a:moveTo>
                <a:lnTo>
                  <a:pt x="0" y="6857986"/>
                </a:lnTo>
                <a:lnTo>
                  <a:pt x="1018490" y="0"/>
                </a:lnTo>
                <a:lnTo>
                  <a:pt x="1290097" y="0"/>
                </a:lnTo>
                <a:lnTo>
                  <a:pt x="1290097" y="6857986"/>
                </a:lnTo>
                <a:close/>
              </a:path>
            </a:pathLst>
          </a:custGeom>
          <a:solidFill>
            <a:srgbClr val="BFE470">
              <a:alpha val="6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10940346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 extrusionOk="0">
                <a:moveTo>
                  <a:pt x="1248454" y="6857986"/>
                </a:moveTo>
                <a:lnTo>
                  <a:pt x="1108004" y="6857986"/>
                </a:lnTo>
                <a:lnTo>
                  <a:pt x="0" y="0"/>
                </a:lnTo>
                <a:lnTo>
                  <a:pt x="1248454" y="0"/>
                </a:lnTo>
                <a:lnTo>
                  <a:pt x="1248454" y="6857986"/>
                </a:lnTo>
                <a:close/>
              </a:path>
            </a:pathLst>
          </a:custGeom>
          <a:solidFill>
            <a:srgbClr val="90C126">
              <a:alpha val="6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10371653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 extrusionOk="0">
                <a:moveTo>
                  <a:pt x="1817146" y="3268118"/>
                </a:moveTo>
                <a:lnTo>
                  <a:pt x="0" y="3268118"/>
                </a:lnTo>
                <a:lnTo>
                  <a:pt x="1817146" y="0"/>
                </a:lnTo>
                <a:lnTo>
                  <a:pt x="1817146" y="3268118"/>
                </a:lnTo>
                <a:close/>
              </a:path>
            </a:pathLst>
          </a:custGeom>
          <a:solidFill>
            <a:srgbClr val="90C126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 extrusionOk="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857888" y="967098"/>
            <a:ext cx="6631511" cy="468779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926069" y="1759386"/>
            <a:ext cx="1106805" cy="651510"/>
          </a:xfrm>
          <a:custGeom>
            <a:avLst/>
            <a:gdLst/>
            <a:ahLst/>
            <a:cxnLst/>
            <a:rect l="l" t="t" r="r" b="b"/>
            <a:pathLst>
              <a:path w="1106804" h="651510" extrusionOk="0">
                <a:moveTo>
                  <a:pt x="0" y="651298"/>
                </a:moveTo>
                <a:lnTo>
                  <a:pt x="1106422" y="0"/>
                </a:lnTo>
              </a:path>
            </a:pathLst>
          </a:custGeom>
          <a:noFill/>
          <a:ln w="12675" cap="flat" cmpd="sng">
            <a:solidFill>
              <a:srgbClr val="90C1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4021866" y="173014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 extrusionOk="0">
                <a:moveTo>
                  <a:pt x="21274" y="47314"/>
                </a:moveTo>
                <a:lnTo>
                  <a:pt x="0" y="11159"/>
                </a:lnTo>
                <a:lnTo>
                  <a:pt x="60299" y="0"/>
                </a:lnTo>
                <a:lnTo>
                  <a:pt x="21274" y="47314"/>
                </a:lnTo>
                <a:close/>
              </a:path>
            </a:pathLst>
          </a:custGeom>
          <a:solidFill>
            <a:srgbClr val="90C12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4021866" y="173014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 extrusionOk="0">
                <a:moveTo>
                  <a:pt x="21274" y="47314"/>
                </a:moveTo>
                <a:lnTo>
                  <a:pt x="60299" y="0"/>
                </a:lnTo>
                <a:lnTo>
                  <a:pt x="0" y="11159"/>
                </a:lnTo>
                <a:lnTo>
                  <a:pt x="21274" y="47314"/>
                </a:lnTo>
                <a:close/>
              </a:path>
            </a:pathLst>
          </a:custGeom>
          <a:noFill/>
          <a:ln w="12675" cap="flat" cmpd="sng">
            <a:solidFill>
              <a:srgbClr val="90C1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3238918" y="2842574"/>
            <a:ext cx="5714162" cy="852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3238918" y="2842574"/>
            <a:ext cx="5714162" cy="852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0981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 extrusionOk="0">
                <a:moveTo>
                  <a:pt x="0" y="0"/>
                </a:moveTo>
                <a:lnTo>
                  <a:pt x="1219197" y="6857986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7425259" y="3681417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 extrusionOk="0">
                <a:moveTo>
                  <a:pt x="4763540" y="0"/>
                </a:moveTo>
                <a:lnTo>
                  <a:pt x="0" y="3176568"/>
                </a:lnTo>
              </a:path>
            </a:pathLst>
          </a:cu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181456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 extrusionOk="0">
                <a:moveTo>
                  <a:pt x="3007343" y="6857986"/>
                </a:moveTo>
                <a:lnTo>
                  <a:pt x="0" y="6857986"/>
                </a:lnTo>
                <a:lnTo>
                  <a:pt x="2042998" y="0"/>
                </a:lnTo>
                <a:lnTo>
                  <a:pt x="3007343" y="0"/>
                </a:lnTo>
                <a:lnTo>
                  <a:pt x="3007343" y="6857986"/>
                </a:lnTo>
                <a:close/>
              </a:path>
            </a:pathLst>
          </a:custGeom>
          <a:solidFill>
            <a:srgbClr val="90C126">
              <a:alpha val="2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60492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 extrusionOk="0">
                <a:moveTo>
                  <a:pt x="2587053" y="6857986"/>
                </a:moveTo>
                <a:lnTo>
                  <a:pt x="1207956" y="6857986"/>
                </a:lnTo>
                <a:lnTo>
                  <a:pt x="0" y="0"/>
                </a:lnTo>
                <a:lnTo>
                  <a:pt x="2587053" y="0"/>
                </a:lnTo>
                <a:lnTo>
                  <a:pt x="2587053" y="6857986"/>
                </a:lnTo>
                <a:close/>
              </a:path>
            </a:pathLst>
          </a:custGeom>
          <a:solidFill>
            <a:srgbClr val="90C126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32306" y="3047993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 extrusionOk="0">
                <a:moveTo>
                  <a:pt x="3259668" y="3809992"/>
                </a:moveTo>
                <a:lnTo>
                  <a:pt x="0" y="3809992"/>
                </a:lnTo>
                <a:lnTo>
                  <a:pt x="3259668" y="0"/>
                </a:lnTo>
                <a:lnTo>
                  <a:pt x="3259668" y="3809992"/>
                </a:lnTo>
                <a:close/>
              </a:path>
            </a:pathLst>
          </a:custGeom>
          <a:solidFill>
            <a:srgbClr val="54A021">
              <a:alpha val="70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337527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 extrusionOk="0">
                <a:moveTo>
                  <a:pt x="2851272" y="6857986"/>
                </a:moveTo>
                <a:lnTo>
                  <a:pt x="2467698" y="6857986"/>
                </a:lnTo>
                <a:lnTo>
                  <a:pt x="0" y="0"/>
                </a:lnTo>
                <a:lnTo>
                  <a:pt x="2851272" y="0"/>
                </a:lnTo>
                <a:lnTo>
                  <a:pt x="2851272" y="6857986"/>
                </a:lnTo>
                <a:close/>
              </a:path>
            </a:pathLst>
          </a:custGeom>
          <a:solidFill>
            <a:srgbClr val="3F7717">
              <a:alpha val="6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898703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 extrusionOk="0">
                <a:moveTo>
                  <a:pt x="1290097" y="6857986"/>
                </a:moveTo>
                <a:lnTo>
                  <a:pt x="0" y="6857986"/>
                </a:lnTo>
                <a:lnTo>
                  <a:pt x="1018490" y="0"/>
                </a:lnTo>
                <a:lnTo>
                  <a:pt x="1290097" y="0"/>
                </a:lnTo>
                <a:lnTo>
                  <a:pt x="1290097" y="6857986"/>
                </a:lnTo>
                <a:close/>
              </a:path>
            </a:pathLst>
          </a:custGeom>
          <a:solidFill>
            <a:srgbClr val="BFE470">
              <a:alpha val="6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940346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 extrusionOk="0">
                <a:moveTo>
                  <a:pt x="1248454" y="6857986"/>
                </a:moveTo>
                <a:lnTo>
                  <a:pt x="1108004" y="6857986"/>
                </a:lnTo>
                <a:lnTo>
                  <a:pt x="0" y="0"/>
                </a:lnTo>
                <a:lnTo>
                  <a:pt x="1248454" y="0"/>
                </a:lnTo>
                <a:lnTo>
                  <a:pt x="1248454" y="6857986"/>
                </a:lnTo>
                <a:close/>
              </a:path>
            </a:pathLst>
          </a:custGeom>
          <a:solidFill>
            <a:srgbClr val="90C126">
              <a:alpha val="6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371653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 extrusionOk="0">
                <a:moveTo>
                  <a:pt x="1817146" y="3268118"/>
                </a:moveTo>
                <a:lnTo>
                  <a:pt x="0" y="3268118"/>
                </a:lnTo>
                <a:lnTo>
                  <a:pt x="1817146" y="0"/>
                </a:lnTo>
                <a:lnTo>
                  <a:pt x="1817146" y="3268118"/>
                </a:lnTo>
                <a:close/>
              </a:path>
            </a:pathLst>
          </a:custGeom>
          <a:solidFill>
            <a:srgbClr val="90C126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 extrusionOk="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3238918" y="2842574"/>
            <a:ext cx="5714162" cy="852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 extrusionOk="0">
                <a:moveTo>
                  <a:pt x="0" y="5666138"/>
                </a:moveTo>
                <a:lnTo>
                  <a:pt x="0" y="0"/>
                </a:lnTo>
                <a:lnTo>
                  <a:pt x="842593" y="0"/>
                </a:lnTo>
                <a:lnTo>
                  <a:pt x="0" y="5666138"/>
                </a:lnTo>
                <a:close/>
              </a:path>
            </a:pathLst>
          </a:custGeom>
          <a:solidFill>
            <a:srgbClr val="90C126">
              <a:alpha val="8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4343400" y="574260"/>
            <a:ext cx="4097865" cy="679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INSTITUTO FEDDERAL SUL-RIO-GRANDENSE</a:t>
            </a:r>
            <a:endParaRPr/>
          </a:p>
          <a:p>
            <a:pPr marL="0" marR="0" lvl="0" indent="0" algn="ctr" rtl="0">
              <a:lnSpc>
                <a:spcPct val="118857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 CURRICULAR: Físico-Química  Prof. Dr. Marcelo Moncks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4191000" y="6324600"/>
            <a:ext cx="2622443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Bagé,   </a:t>
            </a:r>
            <a:r>
              <a:rPr lang="pt-BR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maio 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2021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2390707" y="1839971"/>
            <a:ext cx="6957736" cy="33116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7" descr="IFSul Campus Bagé (@IFSulBage) | Twit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6053" y="25024"/>
            <a:ext cx="1814947" cy="1814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4166023" y="1413818"/>
            <a:ext cx="1743710" cy="57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indent="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Concentração da  mistura final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 extrusionOk="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696477" y="681272"/>
            <a:ext cx="8738870" cy="108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111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Exercícios: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100699"/>
              </a:lnSpc>
              <a:spcBef>
                <a:spcPts val="1814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Qual será o volume de água que deve ser acrescentado a 300ml de uma solução  1,5 mol/L de ácido clorídrico (HCl) para torná-la 0,3mol/L? </a:t>
            </a: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R: 1200 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696477" y="2468509"/>
            <a:ext cx="8586470" cy="223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indent="0" algn="just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Ao adicionar uma quantia de 75mL de água diretamente em 25mL de uma  solução 0,20M de cloreto de sódio (NaCl), obtemos uma solução de concentração  molar igual a: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0,010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0,025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0,035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0,040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e) 0,050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 extrusionOk="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210646" y="772711"/>
            <a:ext cx="10088880" cy="371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63500" marR="880110" lvl="0" indent="-114300" algn="just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Times New Roman"/>
              <a:buAutoNum type="arabicParenR" startAt="3"/>
            </a:pPr>
            <a:r>
              <a:rPr lang="pt-BR" sz="18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 preparação de 750mL de solução aquosa de H</a:t>
            </a:r>
            <a:r>
              <a:rPr lang="pt-BR" sz="1800" baseline="-250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18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lang="pt-BR" sz="1800" baseline="-250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pt-BR" sz="18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concentração igual a 3,00 mol/L a  partir de uma solução-estoque de concentração igual a 18,0 mol/L, é necessário utilizar um volume  da solução-estoque, expresso, em mL, igual a: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100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125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250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375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e) 500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9565" marR="0" lvl="0" indent="-266700" algn="l" rtl="0">
              <a:lnSpc>
                <a:spcPct val="100000"/>
              </a:lnSpc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 startAt="4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volume de água devemos adicionar a 10 mL de solução 2M para torná-la 0,25M? </a:t>
            </a: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R: 70 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334010" lvl="0" indent="-114300" algn="l" rtl="0">
              <a:lnSpc>
                <a:spcPct val="100699"/>
              </a:lnSpc>
              <a:spcBef>
                <a:spcPts val="11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 startAt="4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a molaridade de uma solução que apresentava 400 mL de volume e, após  receber 800 mL de solvente, teve sua molaridade diminuída para 5 mol/L. </a:t>
            </a: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R: 15 mol/L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 extrusionOk="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265370" y="515018"/>
            <a:ext cx="9420225" cy="527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99695" marR="400685" lvl="0" indent="-114300" algn="just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 startAt="6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solução 0,3 mol/L apresentava 500 mL de solvente, mas houve uma  evaporação de 200 mL do volume desse solvente. Qual será a nova concentração  dessa solução? </a:t>
            </a: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R: 0,5 mol/L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695" marR="170180" lvl="0" indent="-114300" algn="just" rtl="0">
              <a:lnSpc>
                <a:spcPct val="100699"/>
              </a:lnSpc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 startAt="6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 o volume de água, em mL, que deve ser adicionado a 300 mL de uma solução 0,4  mol/L, para que se torne 0,16 mol/L? </a:t>
            </a: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R: 450 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Calibri"/>
              <a:buNone/>
            </a:pP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93345" lvl="0" indent="-114300" algn="just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 startAt="6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Adicionando 80 mL de água a 20 mL de uma solução 0,1 mol.L-1 de KOH (hidróxido de  potássio), qual a molaridade da solução obtida? </a:t>
            </a: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R: 0,02 mol/L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Calibri"/>
              <a:buNone/>
            </a:pP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17780" lvl="0" indent="-114300" algn="just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 startAt="6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Misturou-se 1 L de uma solução aquosa de cloreto de sódio (NaCl) 0,1 mol/L a 1 L de uma solução  aquosa de cloreto de sódio (NaCl) 0,2 mol/L, obtendo-se uma nova solução aquosa com volume igual  a 2 L. A partir desses dados, determine qual alternativa corresponde corretamente à concentração em  quantidade de matéria (em mol/L) da nova solução obtida</a:t>
            </a:r>
            <a:r>
              <a:rPr lang="pt-B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R: 0,15 mol/L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Calibri"/>
              <a:buNone/>
            </a:pP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9695" marR="207009" lvl="0" indent="-114300" algn="just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 startAt="6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originar uma solução de concentração igual a 120 g/L, qual é o volume em litros de uma  solução de CaCl</a:t>
            </a:r>
            <a:r>
              <a:rPr lang="pt-BR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concentração 200 g/L que deve ser misturado a 200 mL de uma outra solução  aquosa de CaCl</a:t>
            </a:r>
            <a:r>
              <a:rPr lang="pt-BR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concentração igual a 100 g/L? </a:t>
            </a:r>
            <a:r>
              <a:rPr lang="pt-B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R: 0,05 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 extrusionOk="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228193" y="285354"/>
            <a:ext cx="9414510" cy="45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279400" lvl="0" indent="-11430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Font typeface="Arial"/>
              <a:buAutoNum type="arabicParenR" startAt="11"/>
            </a:pPr>
            <a:r>
              <a:rPr lang="pt-BR" sz="180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Que volume de água devemos adicionar a 10 mL de solução 2M para torná-la 0,25M? </a:t>
            </a: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R: 70 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3715" marR="0" lvl="0" indent="-39370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 startAt="11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relação a uma solução diluída, podemos afirmar que: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6715" marR="0" lvl="0" indent="-26670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 sempre dois componentes.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6715" marR="0" lvl="0" indent="-26670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Possui muito soluto e pouco solvente.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4015" marR="0" lvl="0" indent="-25400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Possui baixa concentração de solutos.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6715" marR="0" lvl="0" indent="-26670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Possui alta molaridade.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6715" marR="0" lvl="0" indent="-26670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 sempre mais de dois constituintes.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13) Se adicionarmos 80ml de água a 20ml de uma solução 0,20M de hidróxido de potássio,  obteremos uma solução de concentração molar igual a: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0,010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b) 0,020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0,025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0,040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e) 0,050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 extrusionOk="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311318" y="298888"/>
            <a:ext cx="9186545" cy="85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indent="0" algn="just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14) 150 mL de ácido clorídrico (HCℓ) de molaridade desconhecida são misturados a 350  mL do mesmo ácido a 2 M, dando uma solução de 2,9 M. Qual a molaridade do ácido  inicial?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 extrusionOk="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1288469" y="502223"/>
            <a:ext cx="7870109" cy="52441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/>
        </p:nvSpPr>
        <p:spPr>
          <a:xfrm>
            <a:off x="1644122" y="4588246"/>
            <a:ext cx="4679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V1 =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2882722" y="4588246"/>
            <a:ext cx="4679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V2 =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3238918" y="2842574"/>
            <a:ext cx="5714162" cy="852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4469130" marR="5080" lvl="0" indent="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m1 = C . V  m1 = 4 . 0,2  m1 = 0,8 g</a:t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1760508" y="5293504"/>
            <a:ext cx="10991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m1 = 0,8 g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 txBox="1"/>
          <p:nvPr/>
        </p:nvSpPr>
        <p:spPr>
          <a:xfrm>
            <a:off x="3223536" y="5335538"/>
            <a:ext cx="10991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m1 = 0,8 g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 extrusionOk="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10"/>
          <p:cNvGrpSpPr/>
          <p:nvPr/>
        </p:nvGrpSpPr>
        <p:grpSpPr>
          <a:xfrm>
            <a:off x="1687479" y="833948"/>
            <a:ext cx="7254977" cy="5128514"/>
            <a:chOff x="1687479" y="833948"/>
            <a:chExt cx="7254977" cy="5128514"/>
          </a:xfrm>
        </p:grpSpPr>
        <p:sp>
          <p:nvSpPr>
            <p:cNvPr id="113" name="Google Shape;113;p10"/>
            <p:cNvSpPr/>
            <p:nvPr/>
          </p:nvSpPr>
          <p:spPr>
            <a:xfrm>
              <a:off x="1687479" y="833948"/>
              <a:ext cx="7254977" cy="51285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3906967" y="2585244"/>
              <a:ext cx="1338580" cy="1046480"/>
            </a:xfrm>
            <a:custGeom>
              <a:avLst/>
              <a:gdLst/>
              <a:ahLst/>
              <a:cxnLst/>
              <a:rect l="l" t="t" r="r" b="b"/>
              <a:pathLst>
                <a:path w="1338579" h="1046479" extrusionOk="0">
                  <a:moveTo>
                    <a:pt x="8324" y="0"/>
                  </a:moveTo>
                  <a:lnTo>
                    <a:pt x="1338347" y="0"/>
                  </a:lnTo>
                </a:path>
                <a:path w="1338579" h="1046479" extrusionOk="0">
                  <a:moveTo>
                    <a:pt x="0" y="955973"/>
                  </a:moveTo>
                  <a:lnTo>
                    <a:pt x="1088972" y="947648"/>
                  </a:lnTo>
                </a:path>
                <a:path w="1338579" h="1046479" extrusionOk="0">
                  <a:moveTo>
                    <a:pt x="423949" y="374074"/>
                  </a:moveTo>
                  <a:lnTo>
                    <a:pt x="438899" y="1046047"/>
                  </a:lnTo>
                </a:path>
              </a:pathLst>
            </a:custGeom>
            <a:noFill/>
            <a:ln w="12675" cap="flat" cmpd="sng">
              <a:solidFill>
                <a:srgbClr val="90C1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4324891" y="3630817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 extrusionOk="0">
                  <a:moveTo>
                    <a:pt x="22249" y="58099"/>
                  </a:moveTo>
                  <a:lnTo>
                    <a:pt x="0" y="924"/>
                  </a:lnTo>
                  <a:lnTo>
                    <a:pt x="41924" y="0"/>
                  </a:lnTo>
                  <a:lnTo>
                    <a:pt x="22249" y="58099"/>
                  </a:lnTo>
                  <a:close/>
                </a:path>
              </a:pathLst>
            </a:custGeom>
            <a:solidFill>
              <a:srgbClr val="90C12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4324891" y="3630817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 extrusionOk="0">
                  <a:moveTo>
                    <a:pt x="0" y="924"/>
                  </a:moveTo>
                  <a:lnTo>
                    <a:pt x="22249" y="58099"/>
                  </a:lnTo>
                  <a:lnTo>
                    <a:pt x="41924" y="0"/>
                  </a:lnTo>
                  <a:lnTo>
                    <a:pt x="0" y="924"/>
                  </a:lnTo>
                  <a:close/>
                </a:path>
              </a:pathLst>
            </a:custGeom>
            <a:noFill/>
            <a:ln w="12675" cap="flat" cmpd="sng">
              <a:solidFill>
                <a:srgbClr val="90C1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4488865" y="2926069"/>
              <a:ext cx="30480" cy="688975"/>
            </a:xfrm>
            <a:custGeom>
              <a:avLst/>
              <a:gdLst/>
              <a:ahLst/>
              <a:cxnLst/>
              <a:rect l="l" t="t" r="r" b="b"/>
              <a:pathLst>
                <a:path w="30479" h="688975" extrusionOk="0">
                  <a:moveTo>
                    <a:pt x="0" y="0"/>
                  </a:moveTo>
                  <a:lnTo>
                    <a:pt x="29949" y="688648"/>
                  </a:lnTo>
                </a:path>
              </a:pathLst>
            </a:custGeom>
            <a:noFill/>
            <a:ln w="12675" cap="flat" cmpd="sng">
              <a:solidFill>
                <a:srgbClr val="90C1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4497840" y="3613792"/>
              <a:ext cx="42545" cy="59055"/>
            </a:xfrm>
            <a:custGeom>
              <a:avLst/>
              <a:gdLst/>
              <a:ahLst/>
              <a:cxnLst/>
              <a:rect l="l" t="t" r="r" b="b"/>
              <a:pathLst>
                <a:path w="42545" h="59054" extrusionOk="0">
                  <a:moveTo>
                    <a:pt x="23474" y="58499"/>
                  </a:moveTo>
                  <a:lnTo>
                    <a:pt x="0" y="1824"/>
                  </a:lnTo>
                  <a:lnTo>
                    <a:pt x="41924" y="0"/>
                  </a:lnTo>
                  <a:lnTo>
                    <a:pt x="23474" y="58499"/>
                  </a:lnTo>
                  <a:close/>
                </a:path>
              </a:pathLst>
            </a:custGeom>
            <a:solidFill>
              <a:srgbClr val="90C12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4497840" y="3613792"/>
              <a:ext cx="42545" cy="59055"/>
            </a:xfrm>
            <a:custGeom>
              <a:avLst/>
              <a:gdLst/>
              <a:ahLst/>
              <a:cxnLst/>
              <a:rect l="l" t="t" r="r" b="b"/>
              <a:pathLst>
                <a:path w="42545" h="59054" extrusionOk="0">
                  <a:moveTo>
                    <a:pt x="0" y="1824"/>
                  </a:moveTo>
                  <a:lnTo>
                    <a:pt x="23474" y="58499"/>
                  </a:lnTo>
                  <a:lnTo>
                    <a:pt x="41924" y="0"/>
                  </a:lnTo>
                  <a:lnTo>
                    <a:pt x="0" y="1824"/>
                  </a:lnTo>
                  <a:close/>
                </a:path>
              </a:pathLst>
            </a:custGeom>
            <a:noFill/>
            <a:ln w="12675" cap="flat" cmpd="sng">
              <a:solidFill>
                <a:srgbClr val="90C1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4530415" y="3175443"/>
              <a:ext cx="389890" cy="0"/>
            </a:xfrm>
            <a:custGeom>
              <a:avLst/>
              <a:gdLst/>
              <a:ahLst/>
              <a:cxnLst/>
              <a:rect l="l" t="t" r="r" b="b"/>
              <a:pathLst>
                <a:path w="389889" h="120000" extrusionOk="0">
                  <a:moveTo>
                    <a:pt x="0" y="0"/>
                  </a:moveTo>
                  <a:lnTo>
                    <a:pt x="389324" y="0"/>
                  </a:lnTo>
                </a:path>
              </a:pathLst>
            </a:custGeom>
            <a:noFill/>
            <a:ln w="12675" cap="flat" cmpd="sng">
              <a:solidFill>
                <a:srgbClr val="90C1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4919740" y="3154468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5" h="42544" extrusionOk="0">
                  <a:moveTo>
                    <a:pt x="0" y="41974"/>
                  </a:moveTo>
                  <a:lnTo>
                    <a:pt x="0" y="0"/>
                  </a:lnTo>
                  <a:lnTo>
                    <a:pt x="57624" y="20974"/>
                  </a:lnTo>
                  <a:lnTo>
                    <a:pt x="0" y="41974"/>
                  </a:lnTo>
                  <a:close/>
                </a:path>
              </a:pathLst>
            </a:custGeom>
            <a:solidFill>
              <a:srgbClr val="90C12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4919740" y="3154468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5" h="42544" extrusionOk="0">
                  <a:moveTo>
                    <a:pt x="0" y="41974"/>
                  </a:moveTo>
                  <a:lnTo>
                    <a:pt x="57624" y="20974"/>
                  </a:lnTo>
                  <a:lnTo>
                    <a:pt x="0" y="0"/>
                  </a:lnTo>
                  <a:lnTo>
                    <a:pt x="0" y="41974"/>
                  </a:lnTo>
                  <a:close/>
                </a:path>
              </a:pathLst>
            </a:custGeom>
            <a:noFill/>
            <a:ln w="12675" cap="flat" cmpd="sng">
              <a:solidFill>
                <a:srgbClr val="90C1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4322616" y="3158818"/>
              <a:ext cx="1565275" cy="588645"/>
            </a:xfrm>
            <a:custGeom>
              <a:avLst/>
              <a:gdLst/>
              <a:ahLst/>
              <a:cxnLst/>
              <a:rect l="l" t="t" r="r" b="b"/>
              <a:pathLst>
                <a:path w="1565275" h="588645" extrusionOk="0">
                  <a:moveTo>
                    <a:pt x="0" y="0"/>
                  </a:moveTo>
                  <a:lnTo>
                    <a:pt x="1565246" y="588348"/>
                  </a:lnTo>
                </a:path>
              </a:pathLst>
            </a:custGeom>
            <a:noFill/>
            <a:ln w="12675" cap="flat" cmpd="sng">
              <a:solidFill>
                <a:srgbClr val="90C1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5880488" y="3727517"/>
              <a:ext cx="61594" cy="40005"/>
            </a:xfrm>
            <a:custGeom>
              <a:avLst/>
              <a:gdLst/>
              <a:ahLst/>
              <a:cxnLst/>
              <a:rect l="l" t="t" r="r" b="b"/>
              <a:pathLst>
                <a:path w="61595" h="40004" extrusionOk="0">
                  <a:moveTo>
                    <a:pt x="61324" y="39924"/>
                  </a:moveTo>
                  <a:lnTo>
                    <a:pt x="0" y="39274"/>
                  </a:lnTo>
                  <a:lnTo>
                    <a:pt x="14774" y="0"/>
                  </a:lnTo>
                  <a:lnTo>
                    <a:pt x="61324" y="39924"/>
                  </a:lnTo>
                  <a:close/>
                </a:path>
              </a:pathLst>
            </a:custGeom>
            <a:solidFill>
              <a:srgbClr val="90C12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5880488" y="3727517"/>
              <a:ext cx="61594" cy="40005"/>
            </a:xfrm>
            <a:custGeom>
              <a:avLst/>
              <a:gdLst/>
              <a:ahLst/>
              <a:cxnLst/>
              <a:rect l="l" t="t" r="r" b="b"/>
              <a:pathLst>
                <a:path w="61595" h="40004" extrusionOk="0">
                  <a:moveTo>
                    <a:pt x="0" y="39274"/>
                  </a:moveTo>
                  <a:lnTo>
                    <a:pt x="61324" y="39924"/>
                  </a:lnTo>
                  <a:lnTo>
                    <a:pt x="14774" y="0"/>
                  </a:lnTo>
                  <a:lnTo>
                    <a:pt x="0" y="39274"/>
                  </a:lnTo>
                  <a:close/>
                </a:path>
              </a:pathLst>
            </a:custGeom>
            <a:noFill/>
            <a:ln w="12675" cap="flat" cmpd="sng">
              <a:solidFill>
                <a:srgbClr val="90C1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0"/>
          <p:cNvSpPr txBox="1"/>
          <p:nvPr/>
        </p:nvSpPr>
        <p:spPr>
          <a:xfrm>
            <a:off x="3381479" y="3008833"/>
            <a:ext cx="5148580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9989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VF = V + V’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7222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concentração diminui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m1 = m1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2834644" y="5095689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 h="120000" extrusionOk="0">
                <a:moveTo>
                  <a:pt x="0" y="0"/>
                </a:moveTo>
                <a:lnTo>
                  <a:pt x="756448" y="0"/>
                </a:lnTo>
              </a:path>
            </a:pathLst>
          </a:custGeom>
          <a:noFill/>
          <a:ln w="12675" cap="flat" cmpd="sng">
            <a:solidFill>
              <a:srgbClr val="90C1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2907659" y="5003878"/>
            <a:ext cx="908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3303517" y="5065638"/>
            <a:ext cx="11048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 extrusionOk="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1077272" y="698273"/>
            <a:ext cx="7540984" cy="53306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 extrusionOk="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1421474" y="525806"/>
            <a:ext cx="7338107" cy="5187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2"/>
          <p:cNvSpPr txBox="1"/>
          <p:nvPr/>
        </p:nvSpPr>
        <p:spPr>
          <a:xfrm>
            <a:off x="6224428" y="2759450"/>
            <a:ext cx="2087245" cy="195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Dados: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664845" lvl="0" indent="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 = 0,8 mol/L  V = 300 mL  M’ =?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VH2O = 200 mL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V’= 300 mL + 200mL  V’ = 500 mL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 extrusionOk="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1288469" y="742948"/>
            <a:ext cx="7795309" cy="55104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 extrusionOk="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p14"/>
          <p:cNvGrpSpPr/>
          <p:nvPr/>
        </p:nvGrpSpPr>
        <p:grpSpPr>
          <a:xfrm>
            <a:off x="1612666" y="893713"/>
            <a:ext cx="6998535" cy="4711300"/>
            <a:chOff x="1612666" y="893713"/>
            <a:chExt cx="6998535" cy="4711300"/>
          </a:xfrm>
        </p:grpSpPr>
        <p:sp>
          <p:nvSpPr>
            <p:cNvPr id="155" name="Google Shape;155;p14"/>
            <p:cNvSpPr/>
            <p:nvPr/>
          </p:nvSpPr>
          <p:spPr>
            <a:xfrm>
              <a:off x="1612666" y="893713"/>
              <a:ext cx="6664761" cy="4711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6758086" y="3087443"/>
              <a:ext cx="1798320" cy="561975"/>
            </a:xfrm>
            <a:custGeom>
              <a:avLst/>
              <a:gdLst/>
              <a:ahLst/>
              <a:cxnLst/>
              <a:rect l="l" t="t" r="r" b="b"/>
              <a:pathLst>
                <a:path w="1798320" h="561975" extrusionOk="0">
                  <a:moveTo>
                    <a:pt x="0" y="561948"/>
                  </a:moveTo>
                  <a:lnTo>
                    <a:pt x="1797771" y="0"/>
                  </a:lnTo>
                </a:path>
              </a:pathLst>
            </a:custGeom>
            <a:noFill/>
            <a:ln w="12675" cap="flat" cmpd="sng">
              <a:solidFill>
                <a:srgbClr val="90C1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8549607" y="3067418"/>
              <a:ext cx="61594" cy="40640"/>
            </a:xfrm>
            <a:custGeom>
              <a:avLst/>
              <a:gdLst/>
              <a:ahLst/>
              <a:cxnLst/>
              <a:rect l="l" t="t" r="r" b="b"/>
              <a:pathLst>
                <a:path w="61595" h="40639" extrusionOk="0">
                  <a:moveTo>
                    <a:pt x="12524" y="40024"/>
                  </a:moveTo>
                  <a:lnTo>
                    <a:pt x="0" y="0"/>
                  </a:lnTo>
                  <a:lnTo>
                    <a:pt x="61274" y="2824"/>
                  </a:lnTo>
                  <a:lnTo>
                    <a:pt x="12524" y="40024"/>
                  </a:lnTo>
                  <a:close/>
                </a:path>
              </a:pathLst>
            </a:custGeom>
            <a:solidFill>
              <a:srgbClr val="90C12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549607" y="3067418"/>
              <a:ext cx="61594" cy="40640"/>
            </a:xfrm>
            <a:custGeom>
              <a:avLst/>
              <a:gdLst/>
              <a:ahLst/>
              <a:cxnLst/>
              <a:rect l="l" t="t" r="r" b="b"/>
              <a:pathLst>
                <a:path w="61595" h="40639" extrusionOk="0">
                  <a:moveTo>
                    <a:pt x="12524" y="40024"/>
                  </a:moveTo>
                  <a:lnTo>
                    <a:pt x="61274" y="2824"/>
                  </a:lnTo>
                  <a:lnTo>
                    <a:pt x="0" y="0"/>
                  </a:lnTo>
                  <a:lnTo>
                    <a:pt x="12524" y="40024"/>
                  </a:lnTo>
                  <a:close/>
                </a:path>
              </a:pathLst>
            </a:custGeom>
            <a:noFill/>
            <a:ln w="12675" cap="flat" cmpd="sng">
              <a:solidFill>
                <a:srgbClr val="90C1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14"/>
          <p:cNvSpPr txBox="1"/>
          <p:nvPr/>
        </p:nvSpPr>
        <p:spPr>
          <a:xfrm>
            <a:off x="8701619" y="2896286"/>
            <a:ext cx="7054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açúcar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2749715" y="5456725"/>
            <a:ext cx="166306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Solução de NaCl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1" name="Google Shape;161;p14"/>
          <p:cNvGrpSpPr/>
          <p:nvPr/>
        </p:nvGrpSpPr>
        <p:grpSpPr>
          <a:xfrm>
            <a:off x="3312418" y="4771490"/>
            <a:ext cx="3191963" cy="705534"/>
            <a:chOff x="3312418" y="4771490"/>
            <a:chExt cx="3191963" cy="705534"/>
          </a:xfrm>
        </p:grpSpPr>
        <p:sp>
          <p:nvSpPr>
            <p:cNvPr id="162" name="Google Shape;162;p14"/>
            <p:cNvSpPr/>
            <p:nvPr/>
          </p:nvSpPr>
          <p:spPr>
            <a:xfrm>
              <a:off x="3333393" y="4771490"/>
              <a:ext cx="0" cy="648335"/>
            </a:xfrm>
            <a:custGeom>
              <a:avLst/>
              <a:gdLst/>
              <a:ahLst/>
              <a:cxnLst/>
              <a:rect l="l" t="t" r="r" b="b"/>
              <a:pathLst>
                <a:path w="120000" h="648335" extrusionOk="0">
                  <a:moveTo>
                    <a:pt x="0" y="0"/>
                  </a:moveTo>
                  <a:lnTo>
                    <a:pt x="0" y="647748"/>
                  </a:lnTo>
                </a:path>
              </a:pathLst>
            </a:custGeom>
            <a:noFill/>
            <a:ln w="12675" cap="flat" cmpd="sng">
              <a:solidFill>
                <a:srgbClr val="90C1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312418" y="5419239"/>
              <a:ext cx="42545" cy="57785"/>
            </a:xfrm>
            <a:custGeom>
              <a:avLst/>
              <a:gdLst/>
              <a:ahLst/>
              <a:cxnLst/>
              <a:rect l="l" t="t" r="r" b="b"/>
              <a:pathLst>
                <a:path w="42545" h="57785" extrusionOk="0">
                  <a:moveTo>
                    <a:pt x="20974" y="57624"/>
                  </a:moveTo>
                  <a:lnTo>
                    <a:pt x="0" y="0"/>
                  </a:lnTo>
                  <a:lnTo>
                    <a:pt x="41949" y="0"/>
                  </a:lnTo>
                  <a:lnTo>
                    <a:pt x="20974" y="57624"/>
                  </a:lnTo>
                  <a:close/>
                </a:path>
              </a:pathLst>
            </a:custGeom>
            <a:solidFill>
              <a:srgbClr val="90C12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3312418" y="5419239"/>
              <a:ext cx="42545" cy="57785"/>
            </a:xfrm>
            <a:custGeom>
              <a:avLst/>
              <a:gdLst/>
              <a:ahLst/>
              <a:cxnLst/>
              <a:rect l="l" t="t" r="r" b="b"/>
              <a:pathLst>
                <a:path w="42545" h="57785" extrusionOk="0">
                  <a:moveTo>
                    <a:pt x="0" y="0"/>
                  </a:moveTo>
                  <a:lnTo>
                    <a:pt x="20974" y="57624"/>
                  </a:lnTo>
                  <a:lnTo>
                    <a:pt x="4194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75" cap="flat" cmpd="sng">
              <a:solidFill>
                <a:srgbClr val="90C1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6475611" y="4896190"/>
              <a:ext cx="7620" cy="498475"/>
            </a:xfrm>
            <a:custGeom>
              <a:avLst/>
              <a:gdLst/>
              <a:ahLst/>
              <a:cxnLst/>
              <a:rect l="l" t="t" r="r" b="b"/>
              <a:pathLst>
                <a:path w="7620" h="498475" extrusionOk="0">
                  <a:moveTo>
                    <a:pt x="0" y="0"/>
                  </a:moveTo>
                  <a:lnTo>
                    <a:pt x="7199" y="497848"/>
                  </a:lnTo>
                </a:path>
              </a:pathLst>
            </a:custGeom>
            <a:noFill/>
            <a:ln w="12675" cap="flat" cmpd="sng">
              <a:solidFill>
                <a:srgbClr val="90C1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461836" y="5393739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 extrusionOk="0">
                  <a:moveTo>
                    <a:pt x="21799" y="57924"/>
                  </a:moveTo>
                  <a:lnTo>
                    <a:pt x="0" y="599"/>
                  </a:lnTo>
                  <a:lnTo>
                    <a:pt x="41949" y="0"/>
                  </a:lnTo>
                  <a:lnTo>
                    <a:pt x="21799" y="57924"/>
                  </a:lnTo>
                  <a:close/>
                </a:path>
              </a:pathLst>
            </a:custGeom>
            <a:solidFill>
              <a:srgbClr val="90C12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6461836" y="5393739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 extrusionOk="0">
                  <a:moveTo>
                    <a:pt x="0" y="599"/>
                  </a:moveTo>
                  <a:lnTo>
                    <a:pt x="21799" y="57924"/>
                  </a:lnTo>
                  <a:lnTo>
                    <a:pt x="41949" y="0"/>
                  </a:lnTo>
                  <a:lnTo>
                    <a:pt x="0" y="599"/>
                  </a:lnTo>
                  <a:close/>
                </a:path>
              </a:pathLst>
            </a:custGeom>
            <a:noFill/>
            <a:ln w="12675" cap="flat" cmpd="sng">
              <a:solidFill>
                <a:srgbClr val="90C1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14"/>
          <p:cNvSpPr txBox="1"/>
          <p:nvPr/>
        </p:nvSpPr>
        <p:spPr>
          <a:xfrm>
            <a:off x="5642538" y="5503578"/>
            <a:ext cx="206628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Solução de sacarose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4832048" y="5539001"/>
            <a:ext cx="14541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 extrusionOk="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1521224" y="786798"/>
            <a:ext cx="6980658" cy="49345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4013252" y="3474348"/>
            <a:ext cx="14541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5357314" y="3474348"/>
            <a:ext cx="97663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8" name="Google Shape;178;p15"/>
          <p:cNvGrpSpPr/>
          <p:nvPr/>
        </p:nvGrpSpPr>
        <p:grpSpPr>
          <a:xfrm>
            <a:off x="6266387" y="3703117"/>
            <a:ext cx="57785" cy="42545"/>
            <a:chOff x="6266387" y="3703117"/>
            <a:chExt cx="57785" cy="42545"/>
          </a:xfrm>
        </p:grpSpPr>
        <p:sp>
          <p:nvSpPr>
            <p:cNvPr id="179" name="Google Shape;179;p15"/>
            <p:cNvSpPr/>
            <p:nvPr/>
          </p:nvSpPr>
          <p:spPr>
            <a:xfrm>
              <a:off x="6266387" y="3703117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5" h="42545" extrusionOk="0">
                  <a:moveTo>
                    <a:pt x="0" y="41949"/>
                  </a:moveTo>
                  <a:lnTo>
                    <a:pt x="0" y="0"/>
                  </a:lnTo>
                  <a:lnTo>
                    <a:pt x="57649" y="20974"/>
                  </a:lnTo>
                  <a:lnTo>
                    <a:pt x="0" y="41949"/>
                  </a:lnTo>
                  <a:close/>
                </a:path>
              </a:pathLst>
            </a:custGeom>
            <a:solidFill>
              <a:srgbClr val="90C12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266387" y="3703117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5" h="42545" extrusionOk="0">
                  <a:moveTo>
                    <a:pt x="0" y="41949"/>
                  </a:moveTo>
                  <a:lnTo>
                    <a:pt x="57649" y="20974"/>
                  </a:lnTo>
                  <a:lnTo>
                    <a:pt x="0" y="0"/>
                  </a:lnTo>
                  <a:lnTo>
                    <a:pt x="0" y="41949"/>
                  </a:lnTo>
                  <a:close/>
                </a:path>
              </a:pathLst>
            </a:custGeom>
            <a:noFill/>
            <a:ln w="12675" cap="flat" cmpd="sng">
              <a:solidFill>
                <a:srgbClr val="90C1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Widescreen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Office Theme</vt:lpstr>
      <vt:lpstr>Apresentação do PowerPoint</vt:lpstr>
      <vt:lpstr>Apresentação do PowerPoint</vt:lpstr>
      <vt:lpstr>m1 = C . V  m1 = 4 . 0,2  m1 = 0,8 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Concentração da  mistura final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Vivi</cp:lastModifiedBy>
  <cp:revision>2</cp:revision>
  <dcterms:modified xsi:type="dcterms:W3CDTF">2021-04-28T00:47:53Z</dcterms:modified>
</cp:coreProperties>
</file>