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78e085ce1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78e085ce1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78e085ce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78e085ce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78e085ce1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78e085ce1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78e085ce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78e085ce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78e085ce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a78e085ce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40499b2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40499b2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3e78e9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63e78e9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linkedin.com/in/jaidev2/" TargetMode="External"/><Relationship Id="rId4" Type="http://schemas.openxmlformats.org/officeDocument/2006/relationships/hyperlink" Target="https://www.instagram.com/jai.dev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session on MLOps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1824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Maven Pro"/>
                <a:ea typeface="Maven Pro"/>
                <a:cs typeface="Maven Pro"/>
                <a:sym typeface="Maven Pro"/>
              </a:rPr>
              <a:t>-</a:t>
            </a:r>
            <a:r>
              <a:rPr b="1" lang="en" sz="3600">
                <a:latin typeface="Maven Pro"/>
                <a:ea typeface="Maven Pro"/>
                <a:cs typeface="Maven Pro"/>
                <a:sym typeface="Maven Pro"/>
              </a:rPr>
              <a:t>Build machine learning models and deploy them on cloud</a:t>
            </a:r>
            <a:endParaRPr b="1" sz="3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608774"/>
            <a:ext cx="33954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Focus Points:</a:t>
            </a:r>
            <a:endParaRPr sz="3000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1615725"/>
            <a:ext cx="42555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What is MLOps?</a:t>
            </a:r>
            <a:endParaRPr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Difference b/w MLOps and DevOps</a:t>
            </a:r>
            <a:endParaRPr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Machine Learning Project WorkFlow</a:t>
            </a:r>
            <a:endParaRPr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An example model building and deploying.</a:t>
            </a:r>
            <a:endParaRPr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MLOps?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Machine Learning Operations encompasses a series of procedures, or more precisely, a sequence of actions designed to deploy a machine learning model into a production environment. Before an ML model is deemed ready for production, a number of steps must be taken. These procedures guarantee that your model can be expanded to accommodate a substantial user base while maintaining accurate performance.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b/w MLOps and DevOps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00" y="2122425"/>
            <a:ext cx="4138449" cy="21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 rotWithShape="1">
          <a:blip r:embed="rId4">
            <a:alphaModFix/>
          </a:blip>
          <a:srcRect b="11527" l="11139" r="11503" t="14904"/>
          <a:stretch/>
        </p:blipFill>
        <p:spPr>
          <a:xfrm>
            <a:off x="5037075" y="2122425"/>
            <a:ext cx="3714750" cy="219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Project WorkFlow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1" cy="26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264375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model building and deploying.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606850" y="1062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53215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with me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https://www.linkedin.com/in/jaidev2/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https://www.instagram.com/jai.dev2/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