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0DED3D-CD41-498F-A351-BE208EA3E4A1}">
  <a:tblStyle styleId="{F80DED3D-CD41-498F-A351-BE208EA3E4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c4f52e1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c4f52e1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7f8aebc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7f8aebc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47f8aebc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47f8aebc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47f8aebc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47f8aebc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47f8aebc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47f8aebc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47f8aeb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47f8aeb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5552e3e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5552e3e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5552e3e1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5552e3e1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5552e3e17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5552e3e17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479fe27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479fe27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5552e3e1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5552e3e1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5552e3e17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5552e3e17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5552e3e17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5552e3e17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5552e3e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5552e3e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47f8aebc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47f8aebc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epai.org/publication/leveraging-bottom-up-and-top-down-attention-for-few-shot-object-detection" TargetMode="External"/><Relationship Id="rId4" Type="http://schemas.openxmlformats.org/officeDocument/2006/relationships/hyperlink" Target="https://deepai.org/publication/few-shot-object-detection-with-attention-rpn-and-multi-relation-detector" TargetMode="External"/><Relationship Id="rId5" Type="http://schemas.openxmlformats.org/officeDocument/2006/relationships/hyperlink" Target="https://deepai.org/publication/comparison-network-for-one-shot-conditional-object-dete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s.cmu.edu/~rsalakhu/papers/oneshot1.pdf" TargetMode="External"/><Relationship Id="rId4" Type="http://schemas.openxmlformats.org/officeDocument/2006/relationships/hyperlink" Target="http://www.utstat.toronto.edu/~rsalakhu/papers/lst_nips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97800" y="1196325"/>
            <a:ext cx="83484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ONE SHOT OBJECT DETECTION WITH CO-ATTENTION AND CO-EXCITATION</a:t>
            </a:r>
            <a:endParaRPr sz="5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218475" y="2710475"/>
            <a:ext cx="3629400" cy="1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Jaidev Chittoria(181IT119)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Ayush Bhandari(181IT209)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25" y="915500"/>
            <a:ext cx="4152000" cy="29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125" y="915500"/>
            <a:ext cx="4340750" cy="29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834450" y="4029575"/>
            <a:ext cx="28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Evaluation results of vgg16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5383300" y="4029575"/>
            <a:ext cx="28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Evaluation results of res50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5" y="850800"/>
            <a:ext cx="4164326" cy="29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750" y="842350"/>
            <a:ext cx="4469600" cy="29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834450" y="4029575"/>
            <a:ext cx="28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Evaluation results of res152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5269350" y="4029575"/>
            <a:ext cx="28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Evaluation results of res101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60355" l="901" r="0" t="0"/>
          <a:stretch/>
        </p:blipFill>
        <p:spPr>
          <a:xfrm>
            <a:off x="423900" y="588475"/>
            <a:ext cx="8372475" cy="14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63" y="2057400"/>
            <a:ext cx="837247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3401250" y="4138575"/>
            <a:ext cx="332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Snapshot of predicted bounding box pixel values and their respective scores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875" y="1985825"/>
            <a:ext cx="4051600" cy="8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2421925" y="3097975"/>
            <a:ext cx="405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Comparison of different neural networks used on the basis of ap, ar and mAP(mean Average Precision)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7650" y="474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795125" y="1633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paper both the proposed co-attention and co-excitation techniques were  explored and  the correlated evidence revealed by the query-target pairs which  makes it generic and not heavily biased to the training data as it not completely depend on training labels.As a result, the proposed method can yield non-local object proposals and uses the co-excitation operation to emphasize important features shared by both the query and the target images. On experimenting with different neural network we found that ResNet101 perform best in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other neural network.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7650" y="618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86150" y="1933350"/>
            <a:ext cx="7630200" cy="13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Jaidev Chittoria: Developing inference and calculation regarding performance metrics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Ayush Bhandari: Data Preprocessing and building of Siamese Network.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360750" y="2036550"/>
            <a:ext cx="2422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Thank You</a:t>
            </a:r>
            <a:endParaRPr sz="30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74575" y="2199175"/>
            <a:ext cx="8520600" cy="25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30">
                <a:solidFill>
                  <a:schemeClr val="dk2"/>
                </a:solidFill>
              </a:rPr>
              <a:t>The humans has ability to learn new concepts under limited guidance is such as  the task of learning to identify and localize a never-before-seen object in an image based on a given query template. </a:t>
            </a:r>
            <a:endParaRPr sz="133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30">
                <a:solidFill>
                  <a:schemeClr val="dk2"/>
                </a:solidFill>
              </a:rPr>
              <a:t>Even without prior knowledge about the object’s category, the human visual system has evolved to be able to handle such a task by performing different functionalities that include grouping the pixels of objects as a whole, extracting distinctive cues for comparison, and exhibiting attention or fixation for localization.</a:t>
            </a:r>
            <a:endParaRPr sz="133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30">
                <a:solidFill>
                  <a:schemeClr val="dk2"/>
                </a:solidFill>
              </a:rPr>
              <a:t>All these can be done under a wide range of variations in object appearances, viewing angles, lighting conditions, and so on. On the other hand for a machine it is quite hard to detect objects that has never been seen before. So here we try to build a system that can perform one shot object detection </a:t>
            </a:r>
            <a:r>
              <a:rPr lang="en" sz="1330">
                <a:solidFill>
                  <a:schemeClr val="dk2"/>
                </a:solidFill>
              </a:rPr>
              <a:t>remarkably.</a:t>
            </a:r>
            <a:endParaRPr sz="133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3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51350" y="24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134875" y="81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{F80DED3D-CD41-498F-A351-BE208EA3E4A1}</a:tableStyleId>
              </a:tblPr>
              <a:tblGrid>
                <a:gridCol w="674750"/>
                <a:gridCol w="2194200"/>
                <a:gridCol w="1568175"/>
                <a:gridCol w="4385850"/>
              </a:tblGrid>
              <a:tr h="54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S.No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Summary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40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sng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Leveraging Bottom-Up and Top-Down Attention for Few-Shot Object Detection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Xianyu Chen, Ming Jiang, and Qi Zhao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improve the performance and interpretability of few-shot object detectors, the author has proposed an attentive few-shot object detection network (AttFDNet) that takes the advantages of both top-down and bottom-up attention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200" u="sng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Few-Shot Object Detection with Attention-RPN and Multi-Relation Detector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Qi Fan,Wei Zhuo,Yu-Wing Tai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author presented a few-shot object detection which aims to detect objects of unseen class with a few training examples.</a:t>
                      </a:r>
                      <a:endParaRPr sz="12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new dataset was created with 1000 categories of object and the model also had a wide range of applicability.</a:t>
                      </a:r>
                      <a:endParaRPr sz="12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200" u="sng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Comparison Network for One-Shot Conditional Object Detection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5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Tengfei Zhang</a:t>
                      </a:r>
                      <a:r>
                        <a:rPr lang="en" sz="85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" sz="125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Yue Zhang, Xian Sun</a:t>
                      </a:r>
                      <a:r>
                        <a:rPr lang="en" sz="85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" sz="125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Hao Sun,</a:t>
                      </a:r>
                      <a:endParaRPr sz="125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5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Menglong Yan, Xue Yang, Kun Fu</a:t>
                      </a:r>
                      <a:endParaRPr sz="12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one-shot detection has been presented as a conditional probability problem. Working towards this, a novel one-shot conditional object detection (OSCD) framework, referred as Comparison Network (ComparisonNet), has been presented.</a:t>
                      </a:r>
                      <a:endParaRPr sz="12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95275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Times New Roman"/>
                        <a:buChar char="●"/>
                      </a:pPr>
                      <a:r>
                        <a:rPr lang="en" sz="105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Experiments show that the proposed approach achieves state-of-the-art performance on the proposed datasets of Fashion-MNIST and PASCAL VOC.</a:t>
                      </a:r>
                      <a:endParaRPr sz="12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16"/>
          <p:cNvGraphicFramePr/>
          <p:nvPr/>
        </p:nvGraphicFramePr>
        <p:xfrm>
          <a:off x="646075" y="4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{F80DED3D-CD41-498F-A351-BE208EA3E4A1}</a:tableStyleId>
              </a:tblPr>
              <a:tblGrid>
                <a:gridCol w="387075"/>
                <a:gridCol w="2524750"/>
                <a:gridCol w="1641950"/>
                <a:gridCol w="3378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Siamese Neural Networks for One-shot Image Recognition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Gregory Koch, Richard Zemel, Ruslan Salakhutdinov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Proposed the method for learning siamese neural networks which use a special  structure which helps in ranking similarity between inputs.The method was able to outperforms all baselines by good margin but they only incur the dataset which involves alphabets in images.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Transfer Learning by Borrowing Examples for Multiclass Object Detection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Joseph J. Lim ,Ruslan Salakhutdinov.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Paper discusses how to overcome the lack of training data for certain classes and also provides a novel way of augmenting the training data for each class by borrowing and transforming examples from other classes.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 It also a improvement over the state of art detector on dataset.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26275" y="149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215225" y="2174675"/>
            <a:ext cx="8580000" cy="22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olving the problem of one shot object detection i.e when a similar one shot task of localization and perceptual categorization is performed using a framework (co-attention and co-excitation).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179350"/>
            <a:ext cx="7811700" cy="21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and annotation of Images.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siamese network to generate feature maps with respect to target-query image pair for similarity calculation.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co attention and co excitation where a local operation is applied to feature maps with respect to query and target image in which the element wise sum over the feature maps is applied.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inference to predict the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bounding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box location of the query image in the target image.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00750" y="57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578925" y="1232075"/>
            <a:ext cx="79935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: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Imagenet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COCO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Metrics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evaluate the performance of the model the following metrics has been considered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IoU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Precision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Recall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Average Precision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425" y="925225"/>
            <a:ext cx="2712676" cy="13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425" y="3908413"/>
            <a:ext cx="22860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690300" y="549900"/>
            <a:ext cx="77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Architecture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2500"/>
            <a:ext cx="87820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626125" y="38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ANALYSIS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44373" t="0"/>
          <a:stretch/>
        </p:blipFill>
        <p:spPr>
          <a:xfrm>
            <a:off x="5489975" y="1056550"/>
            <a:ext cx="3391726" cy="33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6511888" y="4567600"/>
            <a:ext cx="13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Target classes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675" y="1125488"/>
            <a:ext cx="3439374" cy="32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1307163" y="4435025"/>
            <a:ext cx="28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Hyperparameters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