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2E3F-045E-4AD0-9691-6453A35ECFB0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87FE-598A-4E72-B9D8-3ADE9D792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ewayhertz.com/blockchain-iot-use-cases-real-world-produc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Blockchain-IoT</a:t>
            </a:r>
            <a:r>
              <a:rPr lang="en-IN" dirty="0" smtClean="0"/>
              <a:t> case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</a:t>
            </a:r>
            <a:r>
              <a:rPr lang="en-IN" dirty="0" err="1" smtClean="0"/>
              <a:t>Bhawana</a:t>
            </a:r>
            <a:r>
              <a:rPr lang="en-IN" dirty="0" smtClean="0"/>
              <a:t> </a:t>
            </a:r>
            <a:r>
              <a:rPr lang="en-IN" dirty="0" err="1" smtClean="0"/>
              <a:t>Rudra</a:t>
            </a:r>
            <a:endParaRPr lang="en-IN" dirty="0" smtClean="0"/>
          </a:p>
          <a:p>
            <a:r>
              <a:rPr lang="en-IN" dirty="0" smtClean="0"/>
              <a:t>NITK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3286124"/>
            <a:ext cx="2900354" cy="1185858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enables devices across the Internet to send data to private </a:t>
            </a:r>
            <a:r>
              <a:rPr lang="en-US" b="1" dirty="0" err="1"/>
              <a:t>blockchain</a:t>
            </a:r>
            <a:r>
              <a:rPr lang="en-US" b="1" dirty="0"/>
              <a:t> networks to create tamper-resistant records of shared transactions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hlinkClick r:id="rId2"/>
              </a:rPr>
              <a:t>Supply Chain and Logistics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Automotive Industry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Smart Homes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Sharing Economy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Pharmacy Industry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Agriculture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Water </a:t>
            </a:r>
            <a:r>
              <a:rPr lang="en-US" dirty="0" smtClean="0">
                <a:hlinkClick r:id="rId2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supply chain blockcha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ckchain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Supplychain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928794" y="2786058"/>
          <a:ext cx="5934075" cy="2828925"/>
        </p:xfrm>
        <a:graphic>
          <a:graphicData uri="http://schemas.openxmlformats.org/presentationml/2006/ole">
            <p:oleObj spid="_x0000_s1025" name="Bitmap Image" r:id="rId3" imgW="9019048" imgH="4304762" progId="Paint.Pictur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Automotive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285852" y="2071678"/>
          <a:ext cx="5934075" cy="3810000"/>
        </p:xfrm>
        <a:graphic>
          <a:graphicData uri="http://schemas.openxmlformats.org/presentationml/2006/ole">
            <p:oleObj spid="_x0000_s17409" name="Bitmap Image" r:id="rId3" imgW="8419048" imgH="5401429" progId="Paint.Picture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Smart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How to empower a Smart Home owner with a novel Blockchain architecture? |  by Tjark Friebe | BlockchainSpace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334260" cy="5264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Sharing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571472" y="1643050"/>
          <a:ext cx="7298389" cy="4408823"/>
        </p:xfrm>
        <a:graphic>
          <a:graphicData uri="http://schemas.openxmlformats.org/presentationml/2006/ole">
            <p:oleObj spid="_x0000_s19457" name="Bitmap Image" r:id="rId3" imgW="9000000" imgH="5447619" progId="Paint.Pictur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Pharma</a:t>
            </a:r>
            <a:r>
              <a:rPr lang="en-IN" dirty="0" smtClean="0"/>
              <a:t>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571471" y="1714488"/>
          <a:ext cx="8179323" cy="4286280"/>
        </p:xfrm>
        <a:graphic>
          <a:graphicData uri="http://schemas.openxmlformats.org/presentationml/2006/ole">
            <p:oleObj spid="_x0000_s20481" name="Bitmap Image" r:id="rId3" imgW="9371429" imgH="4915586" progId="Paint.Picture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85720" y="1643050"/>
          <a:ext cx="8654360" cy="4286280"/>
        </p:xfrm>
        <a:graphic>
          <a:graphicData uri="http://schemas.openxmlformats.org/presentationml/2006/ole">
            <p:oleObj spid="_x0000_s21505" name="Bitmap Image" r:id="rId3" imgW="9514286" imgH="4715533" progId="Paint.Pictur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55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Paintbrush Picture</vt:lpstr>
      <vt:lpstr>Blockchain-IoT case Studies</vt:lpstr>
      <vt:lpstr>Slide 2</vt:lpstr>
      <vt:lpstr>Slide 3</vt:lpstr>
      <vt:lpstr>Supplychain</vt:lpstr>
      <vt:lpstr>Automotive Industry</vt:lpstr>
      <vt:lpstr>Smart Home</vt:lpstr>
      <vt:lpstr>Sharing Economy</vt:lpstr>
      <vt:lpstr>Pharma Industry</vt:lpstr>
      <vt:lpstr>Agriculture</vt:lpstr>
      <vt:lpstr>Slide 10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Blockchain-IoT case Studies</dc:title>
  <dc:creator>Dr Bhawana Rudra</dc:creator>
  <cp:lastModifiedBy>Dr Bhawana Rudra</cp:lastModifiedBy>
  <cp:revision>2</cp:revision>
  <dcterms:created xsi:type="dcterms:W3CDTF">2022-02-10T05:36:45Z</dcterms:created>
  <dcterms:modified xsi:type="dcterms:W3CDTF">2022-02-11T04:47:28Z</dcterms:modified>
</cp:coreProperties>
</file>