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3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570-7813-4253-A2B2-B293F41D250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5595-DABA-4939-AE2C-72101E08E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Architecture and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Bhawana</a:t>
            </a:r>
            <a:r>
              <a:rPr lang="en-US" dirty="0" smtClean="0"/>
              <a:t> </a:t>
            </a:r>
            <a:r>
              <a:rPr lang="en-US" dirty="0" err="1" smtClean="0"/>
              <a:t>Rudra</a:t>
            </a:r>
            <a:endParaRPr lang="en-US" dirty="0" smtClean="0"/>
          </a:p>
          <a:p>
            <a:r>
              <a:rPr lang="en-US" dirty="0" smtClean="0"/>
              <a:t>NITK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Bluetooth network technology connects mobile devices wirelessly over a short-range to form a personal area network (PAN).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Bluetooth architecture has its own independent model with a stack of protocols, instead of following the standard OSI model or TCP/IP model. </a:t>
            </a:r>
            <a:endParaRPr lang="en-US" dirty="0" smtClean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unique feature is that it is not mandatory for all the devices in the Bluetooth system to use all the protocols in the stack.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because Bluetooth is designed to be used by myriad applications and the application designates which part of the protocol stack is to be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tutorialspoint.com/assets/questions/media/38816/bluetooth_protocol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31122"/>
            <a:ext cx="7215238" cy="628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tutorialspoint.com/assets/questions/media/38820/bluetooth_protocol_st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90"/>
            <a:ext cx="6213657" cy="6143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858180" cy="48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 of the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09"/>
          </a:xfrm>
        </p:spPr>
        <p:txBody>
          <a:bodyPr>
            <a:normAutofit/>
          </a:bodyPr>
          <a:lstStyle/>
          <a:p>
            <a:r>
              <a:rPr lang="en-US" sz="1800" b="1" dirty="0"/>
              <a:t>Physical Layer</a:t>
            </a:r>
            <a:r>
              <a:rPr lang="en-US" sz="1800" dirty="0"/>
              <a:t> − This includes Bluetooth radio and Baseband (also in the data link layer.</a:t>
            </a:r>
            <a:endParaRPr lang="en-US" sz="1800" b="1" dirty="0" smtClean="0"/>
          </a:p>
          <a:p>
            <a:pPr lvl="1"/>
            <a:r>
              <a:rPr lang="en-US" sz="1600" b="1" dirty="0" smtClean="0"/>
              <a:t>Radio</a:t>
            </a:r>
            <a:r>
              <a:rPr lang="en-US" sz="1600" dirty="0"/>
              <a:t> − This is a physical layer equivalent protocol that lays down the physical structure and specifications for transmission of radio waves. It defines air interface, frequency bands, frequency hopping specifications and modulation techniques.</a:t>
            </a:r>
          </a:p>
          <a:p>
            <a:pPr lvl="1"/>
            <a:r>
              <a:rPr lang="en-US" sz="1600" b="1" dirty="0"/>
              <a:t>Baseband</a:t>
            </a:r>
            <a:r>
              <a:rPr lang="en-US" sz="1600" dirty="0"/>
              <a:t> − This protocol takes the services of radio protocol. It defines the addressing scheme, packet frame format, timing, and power control algorithms.</a:t>
            </a:r>
          </a:p>
          <a:p>
            <a:r>
              <a:rPr lang="en-US" sz="1800" b="1" dirty="0"/>
              <a:t>Data Link Layer</a:t>
            </a:r>
            <a:r>
              <a:rPr lang="en-US" sz="1800" dirty="0"/>
              <a:t> − This includes Baseband, Link Manager Protocol (LMP), and Logical Link Control and Adaptation Protocol (L2CAP).</a:t>
            </a:r>
            <a:endParaRPr lang="en-US" sz="1800" b="1" dirty="0" smtClean="0"/>
          </a:p>
          <a:p>
            <a:pPr lvl="1"/>
            <a:r>
              <a:rPr lang="en-US" sz="1600" b="1" dirty="0" smtClean="0"/>
              <a:t>Link </a:t>
            </a:r>
            <a:r>
              <a:rPr lang="en-US" sz="1600" b="1" dirty="0"/>
              <a:t>Manager Protocol (LMP)</a:t>
            </a:r>
            <a:r>
              <a:rPr lang="en-US" sz="1600" dirty="0"/>
              <a:t> − LMP establishes logical links between Bluetooth devices and maintains the links for enabling communications. The other main functions of LMP are device authentication, message encryption, and negotiation of packet sizes.</a:t>
            </a:r>
          </a:p>
          <a:p>
            <a:pPr lvl="1"/>
            <a:r>
              <a:rPr lang="en-US" sz="1600" b="1" dirty="0"/>
              <a:t>Logical Link Control and Adaptation Protocol (L2CAP)</a:t>
            </a:r>
            <a:r>
              <a:rPr lang="en-US" sz="1600" dirty="0"/>
              <a:t> − L2CAP provides adaption between upper layer frame and baseband layer frame format. L2CAP provides support for both connection-oriented as well as connectionless services.</a:t>
            </a:r>
          </a:p>
          <a:p>
            <a:pPr lvl="1"/>
            <a:r>
              <a:rPr lang="en-US" sz="1600" b="1" dirty="0"/>
              <a:t>Service Discovery Protocol (SDP)</a:t>
            </a:r>
            <a:r>
              <a:rPr lang="en-US" sz="1600" dirty="0"/>
              <a:t>− SDP takes care of service-related queries like device information so as to establish a connection between contending Bluetooth devices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Middleware Layer</a:t>
            </a:r>
            <a:r>
              <a:rPr lang="en-US" dirty="0"/>
              <a:t> − This includes Radio Frequency Communications (</a:t>
            </a:r>
            <a:r>
              <a:rPr lang="en-US" dirty="0" err="1"/>
              <a:t>RFComm</a:t>
            </a:r>
            <a:r>
              <a:rPr lang="en-US" dirty="0"/>
              <a:t>) protocol, adopted protocols, SDP, and AT commands.</a:t>
            </a:r>
          </a:p>
          <a:p>
            <a:pPr lvl="1"/>
            <a:r>
              <a:rPr lang="en-US" b="1" dirty="0" err="1"/>
              <a:t>RFComm</a:t>
            </a:r>
            <a:r>
              <a:rPr lang="en-US" dirty="0"/>
              <a:t> − It is short for Radio Frontend Component. It provides a serial interface with WAP.</a:t>
            </a:r>
          </a:p>
          <a:p>
            <a:pPr lvl="1"/>
            <a:r>
              <a:rPr lang="en-US" b="1" dirty="0"/>
              <a:t>Adopted Protocols</a:t>
            </a:r>
            <a:r>
              <a:rPr lang="en-US" dirty="0"/>
              <a:t> − These are the protocols that are adopted from standard models. The commonly adopted protocols used in Bluetooth are Point-to-Point Protocol (PPP), Internet Protocol (IP), User Datagram Protocol (UDP), Transmission Control Protocol (TCP), and Wireless Application Protocol (WAP).</a:t>
            </a:r>
          </a:p>
          <a:p>
            <a:pPr lvl="1"/>
            <a:r>
              <a:rPr lang="en-US" b="1" dirty="0" smtClean="0"/>
              <a:t>Service </a:t>
            </a:r>
            <a:r>
              <a:rPr lang="en-US" b="1" dirty="0"/>
              <a:t>Discovery Protocol (SDP)</a:t>
            </a:r>
            <a:r>
              <a:rPr lang="en-US" dirty="0"/>
              <a:t>− SDP takes care of service-related queries like device information so as to establish a connection between contending Bluetooth devices.</a:t>
            </a:r>
          </a:p>
          <a:p>
            <a:pPr lvl="1"/>
            <a:r>
              <a:rPr lang="en-US" b="1" dirty="0"/>
              <a:t>AT Commands </a:t>
            </a:r>
            <a:r>
              <a:rPr lang="en-US" dirty="0"/>
              <a:t>− </a:t>
            </a:r>
            <a:r>
              <a:rPr lang="en-US" dirty="0" err="1"/>
              <a:t>ATtention</a:t>
            </a:r>
            <a:r>
              <a:rPr lang="en-US" dirty="0"/>
              <a:t> command </a:t>
            </a:r>
            <a:r>
              <a:rPr lang="en-US" dirty="0" smtClean="0"/>
              <a:t>set</a:t>
            </a:r>
            <a:endParaRPr lang="en-US" b="1" dirty="0" smtClean="0"/>
          </a:p>
          <a:p>
            <a:r>
              <a:rPr lang="en-US" b="1" dirty="0" smtClean="0"/>
              <a:t>Applications </a:t>
            </a:r>
            <a:r>
              <a:rPr lang="en-US" b="1" dirty="0"/>
              <a:t>Layer</a:t>
            </a:r>
            <a:r>
              <a:rPr lang="en-US" dirty="0"/>
              <a:t> − This includes the application profiles that allow the user to interact with the Bluetooth 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www.tutorialspoint.com/assets/questions/media/37676/scatternod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429420" cy="4779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68" y="3143248"/>
            <a:ext cx="2400288" cy="11144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Bluetooth Architecture and Protocols</vt:lpstr>
      <vt:lpstr>Slide 2</vt:lpstr>
      <vt:lpstr>Slide 3</vt:lpstr>
      <vt:lpstr>Slide 4</vt:lpstr>
      <vt:lpstr>Slide 5</vt:lpstr>
      <vt:lpstr>Functions of the Layer Protocols</vt:lpstr>
      <vt:lpstr>Slide 7</vt:lpstr>
      <vt:lpstr>Slide 8</vt:lpstr>
      <vt:lpstr>Slide 9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Bhawana Rudra</dc:creator>
  <cp:lastModifiedBy>Dr Bhawana Rudra</cp:lastModifiedBy>
  <cp:revision>4</cp:revision>
  <dcterms:created xsi:type="dcterms:W3CDTF">2022-01-18T03:36:03Z</dcterms:created>
  <dcterms:modified xsi:type="dcterms:W3CDTF">2022-01-18T04:30:16Z</dcterms:modified>
</cp:coreProperties>
</file>