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03c2e31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03c2e31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03c2e31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03c2e31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07d45b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07d45b0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07d45b0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07d45b0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07d45b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07d45b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07d45b0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07d45b0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of Things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Ms.Thanmayee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AL, Department of IT, NITK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00" y="1919063"/>
            <a:ext cx="57435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perform some input functions by sensing or feeling the physical changes in characteristics of a system in response to a stimuli.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 heat is converted to electrical signals in a temperature sensor, or atmospheric pressure is converted to electrical signals in a barometer.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Examples: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75" y="1803575"/>
            <a:ext cx="71437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Actuators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Actuators affect the electromechanical or logical state of a product or environment.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Example: Light, valve, motors.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700" y="2532350"/>
            <a:ext cx="3671274" cy="2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actuators: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Hydraulic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Pneumatic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Electric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Mechanical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Internet of Things</vt:lpstr>
      <vt:lpstr>Sensors</vt:lpstr>
      <vt:lpstr>Sensors</vt:lpstr>
      <vt:lpstr>Examples:</vt:lpstr>
      <vt:lpstr>Actuators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Dr Bhawana Rudra</dc:creator>
  <cp:lastModifiedBy>Dr Bhawana Rudra</cp:lastModifiedBy>
  <cp:revision>1</cp:revision>
  <dcterms:modified xsi:type="dcterms:W3CDTF">2022-01-06T04:20:38Z</dcterms:modified>
</cp:coreProperties>
</file>