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3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E4C6-B50C-4C01-A044-3541F382BB83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7092-5230-4BD2-90F7-1AFF1E18C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Bhawana</a:t>
            </a:r>
            <a:r>
              <a:rPr lang="en-US" dirty="0" smtClean="0"/>
              <a:t> </a:t>
            </a:r>
            <a:r>
              <a:rPr lang="en-US" dirty="0" err="1" smtClean="0"/>
              <a:t>Rudra</a:t>
            </a:r>
            <a:endParaRPr lang="en-US" dirty="0" smtClean="0"/>
          </a:p>
          <a:p>
            <a:r>
              <a:rPr lang="en-US" dirty="0" smtClean="0"/>
              <a:t>NITK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Protocols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58204" cy="550072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Infrastructure</a:t>
            </a:r>
          </a:p>
          <a:p>
            <a:pPr lvl="1"/>
            <a:r>
              <a:rPr lang="en-US" b="1" dirty="0" smtClean="0"/>
              <a:t>6LowPAN, IPv4/IPv6, RPL</a:t>
            </a:r>
            <a:endParaRPr lang="en-US" b="1" dirty="0"/>
          </a:p>
          <a:p>
            <a:r>
              <a:rPr lang="fr-FR" b="1" dirty="0" smtClean="0"/>
              <a:t>Identification</a:t>
            </a:r>
          </a:p>
          <a:p>
            <a:pPr lvl="1"/>
            <a:r>
              <a:rPr lang="fr-FR" b="1" dirty="0" smtClean="0"/>
              <a:t>EPC, </a:t>
            </a:r>
            <a:r>
              <a:rPr lang="fr-FR" b="1" dirty="0" err="1" smtClean="0"/>
              <a:t>uCode</a:t>
            </a:r>
            <a:r>
              <a:rPr lang="fr-FR" b="1" dirty="0" smtClean="0"/>
              <a:t>, IPv6, </a:t>
            </a:r>
            <a:r>
              <a:rPr lang="fr-FR" b="1" dirty="0" err="1" smtClean="0"/>
              <a:t>URIs</a:t>
            </a:r>
            <a:endParaRPr lang="fr-FR" b="1" dirty="0"/>
          </a:p>
          <a:p>
            <a:r>
              <a:rPr lang="en-US" b="1" dirty="0" err="1" smtClean="0"/>
              <a:t>Comms</a:t>
            </a:r>
            <a:r>
              <a:rPr lang="en-US" b="1" dirty="0" smtClean="0"/>
              <a:t> </a:t>
            </a:r>
            <a:r>
              <a:rPr lang="en-US" b="1" dirty="0"/>
              <a:t>/ </a:t>
            </a:r>
            <a:r>
              <a:rPr lang="en-US" b="1" dirty="0" smtClean="0"/>
              <a:t>Transport</a:t>
            </a:r>
            <a:endParaRPr lang="en-US" b="1" dirty="0"/>
          </a:p>
          <a:p>
            <a:pPr lvl="1"/>
            <a:r>
              <a:rPr lang="en-US" b="1" dirty="0" err="1" smtClean="0"/>
              <a:t>Wifi</a:t>
            </a:r>
            <a:r>
              <a:rPr lang="en-US" b="1" dirty="0" smtClean="0"/>
              <a:t>, Bluetooth, LPWAN</a:t>
            </a:r>
            <a:endParaRPr lang="en-US" b="1" dirty="0"/>
          </a:p>
          <a:p>
            <a:r>
              <a:rPr lang="en-US" b="1" dirty="0" smtClean="0"/>
              <a:t>Discovery</a:t>
            </a:r>
          </a:p>
          <a:p>
            <a:pPr lvl="1"/>
            <a:r>
              <a:rPr lang="en-US" b="1" dirty="0" smtClean="0"/>
              <a:t>Physical Web, </a:t>
            </a:r>
            <a:r>
              <a:rPr lang="en-US" b="1" dirty="0" err="1" smtClean="0"/>
              <a:t>mDNS</a:t>
            </a:r>
            <a:r>
              <a:rPr lang="en-US" b="1" dirty="0" smtClean="0"/>
              <a:t>, DNS-SD</a:t>
            </a:r>
            <a:endParaRPr lang="en-US" b="1" dirty="0"/>
          </a:p>
          <a:p>
            <a:r>
              <a:rPr lang="en-US" b="1" dirty="0" smtClean="0"/>
              <a:t>Data Protocols</a:t>
            </a:r>
          </a:p>
          <a:p>
            <a:pPr lvl="1"/>
            <a:r>
              <a:rPr lang="en-US" b="1" dirty="0" smtClean="0"/>
              <a:t>MQTT</a:t>
            </a:r>
            <a:r>
              <a:rPr lang="en-US" b="1" dirty="0"/>
              <a:t>, </a:t>
            </a:r>
            <a:r>
              <a:rPr lang="en-US" b="1" dirty="0" err="1"/>
              <a:t>CoAP</a:t>
            </a:r>
            <a:r>
              <a:rPr lang="en-US" b="1" dirty="0"/>
              <a:t>, AMQP, </a:t>
            </a:r>
            <a:r>
              <a:rPr lang="en-US" b="1" dirty="0" err="1"/>
              <a:t>Websocket</a:t>
            </a:r>
            <a:r>
              <a:rPr lang="en-US" b="1" dirty="0"/>
              <a:t>, </a:t>
            </a:r>
            <a:r>
              <a:rPr lang="en-US" b="1" dirty="0" smtClean="0"/>
              <a:t>Node</a:t>
            </a:r>
            <a:endParaRPr lang="en-US" b="1" dirty="0"/>
          </a:p>
          <a:p>
            <a:r>
              <a:rPr lang="en-US" b="1" dirty="0" smtClean="0"/>
              <a:t>Device Management </a:t>
            </a:r>
          </a:p>
          <a:p>
            <a:pPr lvl="1"/>
            <a:r>
              <a:rPr lang="en-US" b="1" dirty="0" smtClean="0"/>
              <a:t>TR-069</a:t>
            </a:r>
            <a:r>
              <a:rPr lang="en-US" b="1" dirty="0"/>
              <a:t>, </a:t>
            </a:r>
            <a:r>
              <a:rPr lang="en-US" b="1" dirty="0" smtClean="0"/>
              <a:t>OMA-DM</a:t>
            </a:r>
            <a:endParaRPr lang="en-US" b="1" dirty="0"/>
          </a:p>
          <a:p>
            <a:r>
              <a:rPr lang="en-US" b="1" dirty="0" smtClean="0"/>
              <a:t>Semantic</a:t>
            </a:r>
          </a:p>
          <a:p>
            <a:pPr lvl="1"/>
            <a:r>
              <a:rPr lang="en-US" b="1" dirty="0" smtClean="0"/>
              <a:t>JSON-LD</a:t>
            </a:r>
            <a:r>
              <a:rPr lang="en-US" b="1" dirty="0"/>
              <a:t>, Web Thing </a:t>
            </a:r>
            <a:r>
              <a:rPr lang="en-US" b="1" dirty="0" smtClean="0"/>
              <a:t>Model</a:t>
            </a:r>
            <a:endParaRPr lang="en-US" b="1" dirty="0"/>
          </a:p>
          <a:p>
            <a:r>
              <a:rPr lang="en-US" b="1" dirty="0" smtClean="0"/>
              <a:t>Multi-layer Frameworks</a:t>
            </a:r>
          </a:p>
          <a:p>
            <a:pPr lvl="1"/>
            <a:r>
              <a:rPr lang="en-US" b="1" dirty="0" err="1" smtClean="0"/>
              <a:t>Alljoyn</a:t>
            </a:r>
            <a:r>
              <a:rPr lang="en-US" b="1" dirty="0"/>
              <a:t>, </a:t>
            </a:r>
            <a:r>
              <a:rPr lang="en-US" b="1" dirty="0" err="1"/>
              <a:t>IoTivity</a:t>
            </a:r>
            <a:r>
              <a:rPr lang="en-US" b="1" dirty="0"/>
              <a:t>, Weave, </a:t>
            </a:r>
            <a:r>
              <a:rPr lang="en-US" b="1" dirty="0" err="1" smtClean="0"/>
              <a:t>Homekit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PROTOCOLS</vt:lpstr>
      <vt:lpstr>Protocols 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</dc:title>
  <dc:creator>Dr Bhawana Rudra</dc:creator>
  <cp:lastModifiedBy>Dr Bhawana Rudra</cp:lastModifiedBy>
  <cp:revision>1</cp:revision>
  <dcterms:created xsi:type="dcterms:W3CDTF">2022-01-20T04:07:19Z</dcterms:created>
  <dcterms:modified xsi:type="dcterms:W3CDTF">2022-01-20T04:57:45Z</dcterms:modified>
</cp:coreProperties>
</file>