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18A4-EA7B-46BB-A183-10023BCE0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91614-7AFE-42CA-9EFC-DE693BEB8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39BD-CE1D-48CB-8C0C-A4BC394F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C68D-27E8-4F76-B4FC-36C3337E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7052-4AFA-4C0C-BA76-7B486E40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20A8-4C19-4331-843E-C6D1F85B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F20B5-C66E-478A-9EBF-D8E7B5F94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2C28-51E9-4F8A-B2DE-7B57D903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AC1E-87A9-4D6C-81F3-967FC716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CBCD-BED5-47EB-89B5-F5D673EE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57C2C-F76F-4687-A726-C262295C8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858D-C934-4233-B04E-9A0602B81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C509D-62F4-4476-8DBF-A4E19D02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EDD7-B50B-420F-ACE0-4F8D8300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88D1-D3F3-46BE-8830-C2982B33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893-EE1D-4AE3-8A03-897DE2F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5FDE-267A-4757-8C59-ABED669C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DD2A4-6004-4F99-B61F-6033A4B8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C4AA-64E8-490B-BE8F-1665041F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0871-B94D-4125-8281-01332489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299E-6846-4002-86C6-58E78B6F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D2A2C-D748-4FDF-8CBE-FF0D708E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1376-A5B8-46F8-9293-E3D29F2F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1D48-C675-4F96-B6DD-486EAF0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02A7-A773-4A73-8FFE-A7EDA1EB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EC95-EE84-4B83-A23B-707FF919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2A9F9-9C11-47CA-B717-2DC32D050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CFD7A-FF2A-4DD8-9D25-21F23398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97115-B9F4-44E0-AFD5-6382D415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31752-65B9-4AF7-9A81-B39CFE77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077C5-962D-4A7B-B490-3B63B7A1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9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128F-8870-47F1-ABA9-917527E4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01AF-9C34-422F-A92C-09E9685C9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E9-FD70-4B5C-9638-EA07F0D1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4CE0B-26B9-4DAC-85DC-610C007B6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3D288-84CA-4BFF-BE5B-0CF3721F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9FB50-A72D-4B8B-BF4C-E9BDAB29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62AD6-75DA-4A16-9DDA-429A791F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662D9-374C-42A2-ACB8-58D7BDCA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7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4019-AE69-44C2-9FAC-17A5D186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DD411-4C63-4AA3-8786-4538344B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0D95-ED08-49D5-9688-D989FA6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DCBDD-A86A-483B-9FFB-2B737765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3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CF9C5-C3DC-49A5-BDDF-62059CA6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92F73-5EE6-4A14-A37F-9069AD26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B2B4-C056-46EC-9A2F-F218F4CF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3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D544-D1B0-4F3F-9A81-EEDA213D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328E-4EA5-416B-8884-28B2D215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B78F-9987-412D-86C2-7FA5FF224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B4E7-BEAD-4301-9FC2-F959B86E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7BD0-827B-4BD5-BBC9-0D674978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449D-AEEA-48D4-9D4A-FBF40E4F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3115-2569-4D20-92DD-09F38F0F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70706-9D5B-493D-99C7-7F4F65CB1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8E29-A147-42AF-A8F1-7141B45E7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4D4EE-8786-40E1-A9AE-C1ECAC98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D0CFE-96F0-48D9-AA6D-B2068D86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DFBD-74B7-4BE0-B4E8-909E4DEC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0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E8C80-0A84-474B-95D5-D3470C36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E46A0-C175-4B33-A068-BEBF4F69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2588-DD47-4D87-ADDF-7957AD6D8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7672-6003-4857-9A10-D490DEFF6CDA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2099-CFAE-47B5-AB73-72ACBBB51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7A41-54D4-415E-A95F-4F8EB805E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611B-C976-446A-B839-B71B7B09D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9FDD037B-691D-4AF3-B24E-1C3D416F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30" y="3356379"/>
            <a:ext cx="3533333" cy="102857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5FE2FBC-8219-4904-A1A0-37CF7733A446}"/>
              </a:ext>
            </a:extLst>
          </p:cNvPr>
          <p:cNvSpPr/>
          <p:nvPr/>
        </p:nvSpPr>
        <p:spPr>
          <a:xfrm>
            <a:off x="6433183" y="3439886"/>
            <a:ext cx="568508" cy="67056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C9EBC-1D81-4CA9-8F4C-B24A8529AB89}"/>
              </a:ext>
            </a:extLst>
          </p:cNvPr>
          <p:cNvSpPr/>
          <p:nvPr/>
        </p:nvSpPr>
        <p:spPr>
          <a:xfrm>
            <a:off x="6586538" y="3786052"/>
            <a:ext cx="267107" cy="8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77044-C4C0-457D-B729-5AFC6BD0AC3A}"/>
              </a:ext>
            </a:extLst>
          </p:cNvPr>
          <p:cNvSpPr/>
          <p:nvPr/>
        </p:nvSpPr>
        <p:spPr>
          <a:xfrm>
            <a:off x="7123611" y="3799114"/>
            <a:ext cx="574765" cy="6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04E352F-2A74-4811-A606-EED3BE23DB92}"/>
              </a:ext>
            </a:extLst>
          </p:cNvPr>
          <p:cNvSpPr/>
          <p:nvPr/>
        </p:nvSpPr>
        <p:spPr>
          <a:xfrm>
            <a:off x="6852444" y="3784600"/>
            <a:ext cx="45719" cy="8255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9C877FE-20A5-49C8-9A5E-910CD6513D72}"/>
              </a:ext>
            </a:extLst>
          </p:cNvPr>
          <p:cNvSpPr/>
          <p:nvPr/>
        </p:nvSpPr>
        <p:spPr>
          <a:xfrm flipH="1">
            <a:off x="6543674" y="3781426"/>
            <a:ext cx="50005" cy="85724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97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9CF192A-C97E-43A7-844D-4DCCF25C7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29" y="553585"/>
            <a:ext cx="6477467" cy="1884815"/>
          </a:xfrm>
        </p:spPr>
      </p:pic>
    </p:spTree>
    <p:extLst>
      <p:ext uri="{BB962C8B-B14F-4D97-AF65-F5344CB8AC3E}">
        <p14:creationId xmlns:p14="http://schemas.microsoft.com/office/powerpoint/2010/main" val="148487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74D3-9095-4433-99E3-D60B378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1.4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0F2E5070-45A8-43AA-8B33-4DDA8A6E0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30" y="3356379"/>
            <a:ext cx="3533333" cy="1028571"/>
          </a:xfr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31F6288-6E5D-40C7-B8A6-4FBFE63E319E}"/>
              </a:ext>
            </a:extLst>
          </p:cNvPr>
          <p:cNvSpPr/>
          <p:nvPr/>
        </p:nvSpPr>
        <p:spPr>
          <a:xfrm>
            <a:off x="6433183" y="3439886"/>
            <a:ext cx="568508" cy="67056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44425-A91A-418D-A31D-F5AF427FD828}"/>
              </a:ext>
            </a:extLst>
          </p:cNvPr>
          <p:cNvSpPr/>
          <p:nvPr/>
        </p:nvSpPr>
        <p:spPr>
          <a:xfrm>
            <a:off x="6586538" y="3786052"/>
            <a:ext cx="267107" cy="8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EB588-0A7D-4DDE-8657-8754EEC34C97}"/>
              </a:ext>
            </a:extLst>
          </p:cNvPr>
          <p:cNvSpPr/>
          <p:nvPr/>
        </p:nvSpPr>
        <p:spPr>
          <a:xfrm>
            <a:off x="7123611" y="3799114"/>
            <a:ext cx="574765" cy="6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EC43C1D-8A21-4FFE-AA18-A5B118BF35C1}"/>
              </a:ext>
            </a:extLst>
          </p:cNvPr>
          <p:cNvSpPr/>
          <p:nvPr/>
        </p:nvSpPr>
        <p:spPr>
          <a:xfrm>
            <a:off x="6852444" y="3784600"/>
            <a:ext cx="45719" cy="8255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6CEED774-0703-49E0-A236-0FA0CBC9B92A}"/>
              </a:ext>
            </a:extLst>
          </p:cNvPr>
          <p:cNvSpPr/>
          <p:nvPr/>
        </p:nvSpPr>
        <p:spPr>
          <a:xfrm flipH="1">
            <a:off x="6543674" y="3781426"/>
            <a:ext cx="50005" cy="85724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8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74D3-9095-4433-99E3-D60B378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1.4.1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0F2E5070-45A8-43AA-8B33-4DDA8A6E0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30" y="3356379"/>
            <a:ext cx="3533333" cy="1028571"/>
          </a:xfr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31F6288-6E5D-40C7-B8A6-4FBFE63E319E}"/>
              </a:ext>
            </a:extLst>
          </p:cNvPr>
          <p:cNvSpPr/>
          <p:nvPr/>
        </p:nvSpPr>
        <p:spPr>
          <a:xfrm>
            <a:off x="6433183" y="3439886"/>
            <a:ext cx="568508" cy="6705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44425-A91A-418D-A31D-F5AF427FD828}"/>
              </a:ext>
            </a:extLst>
          </p:cNvPr>
          <p:cNvSpPr/>
          <p:nvPr/>
        </p:nvSpPr>
        <p:spPr>
          <a:xfrm>
            <a:off x="6586538" y="3786052"/>
            <a:ext cx="267107" cy="8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EB588-0A7D-4DDE-8657-8754EEC34C97}"/>
              </a:ext>
            </a:extLst>
          </p:cNvPr>
          <p:cNvSpPr/>
          <p:nvPr/>
        </p:nvSpPr>
        <p:spPr>
          <a:xfrm>
            <a:off x="7123611" y="3799114"/>
            <a:ext cx="574765" cy="6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EC43C1D-8A21-4FFE-AA18-A5B118BF35C1}"/>
              </a:ext>
            </a:extLst>
          </p:cNvPr>
          <p:cNvSpPr/>
          <p:nvPr/>
        </p:nvSpPr>
        <p:spPr>
          <a:xfrm>
            <a:off x="6852444" y="3784600"/>
            <a:ext cx="45719" cy="8255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6CEED774-0703-49E0-A236-0FA0CBC9B92A}"/>
              </a:ext>
            </a:extLst>
          </p:cNvPr>
          <p:cNvSpPr/>
          <p:nvPr/>
        </p:nvSpPr>
        <p:spPr>
          <a:xfrm flipH="1">
            <a:off x="6543674" y="3781426"/>
            <a:ext cx="50005" cy="85724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Flowchart: Extract 2">
            <a:extLst>
              <a:ext uri="{FF2B5EF4-FFF2-40B4-BE49-F238E27FC236}">
                <a16:creationId xmlns:a16="http://schemas.microsoft.com/office/drawing/2014/main" id="{15B9FD55-2C62-499A-ADCC-B88DE87B0DA1}"/>
              </a:ext>
            </a:extLst>
          </p:cNvPr>
          <p:cNvSpPr/>
          <p:nvPr/>
        </p:nvSpPr>
        <p:spPr>
          <a:xfrm>
            <a:off x="371475" y="413385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53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B853-60F5-421B-B222-CAA4E14D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1.5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B7631A-D1D7-4C6A-9AF3-5ACAC5B81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262" y="3501231"/>
            <a:ext cx="2657475" cy="1000125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BBFC96-52B0-47EA-9099-5CD85CE944D0}"/>
              </a:ext>
            </a:extLst>
          </p:cNvPr>
          <p:cNvSpPr/>
          <p:nvPr/>
        </p:nvSpPr>
        <p:spPr>
          <a:xfrm rot="1410910">
            <a:off x="6465949" y="3901722"/>
            <a:ext cx="45719" cy="31000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88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8C92-8C6D-4603-8B0A-E063219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1.3.1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3C197-DBB3-4E12-BB6F-E955CFD8D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825" y="2420144"/>
            <a:ext cx="2800350" cy="7048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C25468-ECDC-4A67-A2A3-8A7A38DC0671}"/>
              </a:ext>
            </a:extLst>
          </p:cNvPr>
          <p:cNvSpPr/>
          <p:nvPr/>
        </p:nvSpPr>
        <p:spPr>
          <a:xfrm>
            <a:off x="4781550" y="2562225"/>
            <a:ext cx="222250" cy="171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98A9D-7E26-4088-993A-DE4CACD1D792}"/>
              </a:ext>
            </a:extLst>
          </p:cNvPr>
          <p:cNvSpPr/>
          <p:nvPr/>
        </p:nvSpPr>
        <p:spPr>
          <a:xfrm>
            <a:off x="5829300" y="2562225"/>
            <a:ext cx="222250" cy="171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4597E-B8FE-4C84-A5EA-05B6ECD5C8D9}"/>
              </a:ext>
            </a:extLst>
          </p:cNvPr>
          <p:cNvSpPr/>
          <p:nvPr/>
        </p:nvSpPr>
        <p:spPr>
          <a:xfrm>
            <a:off x="6326981" y="2726531"/>
            <a:ext cx="1143794" cy="57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0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Design 1.4</vt:lpstr>
      <vt:lpstr>Design 1.4.1</vt:lpstr>
      <vt:lpstr>Design 1.5</vt:lpstr>
      <vt:lpstr>Design 1.3.1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Jayasankar Raju, Sangaraju</dc:creator>
  <cp:lastModifiedBy>Jayasankar Raju, Sangaraju</cp:lastModifiedBy>
  <cp:revision>1</cp:revision>
  <dcterms:created xsi:type="dcterms:W3CDTF">2021-10-29T17:45:18Z</dcterms:created>
  <dcterms:modified xsi:type="dcterms:W3CDTF">2021-10-29T18:28:59Z</dcterms:modified>
</cp:coreProperties>
</file>