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73" r:id="rId6"/>
    <p:sldId id="259" r:id="rId7"/>
    <p:sldId id="260" r:id="rId8"/>
    <p:sldId id="272" r:id="rId9"/>
    <p:sldId id="274" r:id="rId10"/>
    <p:sldId id="262" r:id="rId11"/>
    <p:sldId id="263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C06A-2269-4A76-9EB4-4AF6C0C36CFE}" type="datetimeFigureOut">
              <a:rPr lang="en-IN" smtClean="0"/>
              <a:t>31-03-2018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97FE0-814D-452E-AF7A-36A82E53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7772400" cy="1829761"/>
          </a:xfrm>
        </p:spPr>
        <p:txBody>
          <a:bodyPr/>
          <a:lstStyle/>
          <a:p>
            <a:pPr algn="l"/>
            <a:r>
              <a:rPr lang="en-IN" dirty="0" smtClean="0"/>
              <a:t>FILE STATUS</a:t>
            </a:r>
            <a:endParaRPr lang="en-IN" dirty="0"/>
          </a:p>
        </p:txBody>
      </p:sp>
      <p:sp>
        <p:nvSpPr>
          <p:cNvPr id="4" name="AutoShape 2" descr="Image result for file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file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2400300" cy="290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en-IN" dirty="0" smtClean="0"/>
          </a:p>
          <a:p>
            <a:r>
              <a:rPr lang="en-IN" dirty="0"/>
              <a:t>Implementation using digital signatures like RSA tokens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Notification service to user with progress in his file.</a:t>
            </a:r>
            <a:endParaRPr lang="en-IN" dirty="0"/>
          </a:p>
          <a:p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r>
              <a:rPr lang="en-IN" dirty="0" smtClean="0"/>
              <a:t>When linking with social media, Profile pic will be added</a:t>
            </a:r>
            <a:r>
              <a:rPr lang="en-IN" dirty="0" smtClean="0"/>
              <a:t>.</a:t>
            </a:r>
          </a:p>
          <a:p>
            <a:pPr marL="109728" indent="0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Build on </a:t>
            </a:r>
            <a:r>
              <a:rPr lang="en-IN" dirty="0" err="1" smtClean="0"/>
              <a:t>Reactnative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Can be made in regional language.</a:t>
            </a:r>
            <a:endParaRPr lang="en-IN" dirty="0" smtClean="0"/>
          </a:p>
          <a:p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0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  QUESTIONS…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15319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2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r>
              <a:rPr lang="en-IN" dirty="0" smtClean="0"/>
              <a:t>I4c ID :  20147</a:t>
            </a:r>
          </a:p>
          <a:p>
            <a:endParaRPr lang="en-IN" dirty="0"/>
          </a:p>
          <a:p>
            <a:r>
              <a:rPr lang="en-IN" dirty="0" smtClean="0"/>
              <a:t>Team Leader : </a:t>
            </a:r>
            <a:r>
              <a:rPr lang="en-IN" dirty="0" err="1" smtClean="0"/>
              <a:t>Trivikram</a:t>
            </a:r>
            <a:r>
              <a:rPr lang="en-IN" dirty="0" smtClean="0"/>
              <a:t> Narayan Singh</a:t>
            </a:r>
          </a:p>
          <a:p>
            <a:endParaRPr lang="en-IN" dirty="0"/>
          </a:p>
          <a:p>
            <a:r>
              <a:rPr lang="en-IN" dirty="0" smtClean="0"/>
              <a:t>College : Chandigarh </a:t>
            </a:r>
            <a:r>
              <a:rPr lang="en-IN" smtClean="0"/>
              <a:t>Engineering College</a:t>
            </a:r>
            <a:endParaRPr lang="en-IN" dirty="0" smtClean="0"/>
          </a:p>
          <a:p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dirty="0" smtClean="0"/>
              <a:t>TEAM NAME: Code-Rangers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3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sz="2000" dirty="0" smtClean="0"/>
          </a:p>
          <a:p>
            <a:r>
              <a:rPr lang="en-IN" sz="2000" dirty="0"/>
              <a:t>This helps with the problem of file tracking by providing an interface between user and the officer so that users can </a:t>
            </a:r>
            <a:r>
              <a:rPr lang="en-IN" sz="2000" dirty="0" smtClean="0"/>
              <a:t>track his file.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 smtClean="0"/>
              <a:t>We have two modules in our project i.e. user and officer along with an admin panel.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8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interact with the official handling his work.</a:t>
            </a:r>
          </a:p>
          <a:p>
            <a:endParaRPr lang="en-IN" dirty="0"/>
          </a:p>
          <a:p>
            <a:r>
              <a:rPr lang="en-IN" dirty="0" smtClean="0"/>
              <a:t>The system involves QR code which makes tracking easy.</a:t>
            </a:r>
          </a:p>
          <a:p>
            <a:endParaRPr lang="en-IN" dirty="0"/>
          </a:p>
          <a:p>
            <a:r>
              <a:rPr lang="en-IN" dirty="0" smtClean="0"/>
              <a:t>This gives a detailed information of file through various officials.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 FEATURES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6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endParaRPr lang="en-IN" b="1" dirty="0"/>
          </a:p>
          <a:p>
            <a:pPr lvl="0"/>
            <a:r>
              <a:rPr lang="en-IN" dirty="0"/>
              <a:t>This has a Login and Signup option for users which helps them to create an account so that they can use it if they want in future as well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IN" dirty="0" smtClean="0"/>
              <a:t>Here </a:t>
            </a:r>
            <a:r>
              <a:rPr lang="en-IN" dirty="0"/>
              <a:t>if the </a:t>
            </a:r>
            <a:r>
              <a:rPr lang="en-IN" dirty="0" smtClean="0"/>
              <a:t>user isn’t happy with the services, he/she </a:t>
            </a:r>
            <a:r>
              <a:rPr lang="en-IN" dirty="0"/>
              <a:t>can also complain to the senior of the officer because of delay in file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This app provides transparency in official work.</a:t>
            </a:r>
          </a:p>
          <a:p>
            <a:pPr marL="10972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8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endParaRPr lang="en-IN" dirty="0"/>
          </a:p>
          <a:p>
            <a:r>
              <a:rPr lang="en-IN" dirty="0" err="1" smtClean="0"/>
              <a:t>MongoDB</a:t>
            </a:r>
            <a:endParaRPr lang="en-IN" dirty="0" smtClean="0"/>
          </a:p>
          <a:p>
            <a:pPr marL="109728" indent="0">
              <a:buNone/>
            </a:pPr>
            <a:endParaRPr lang="en-IN" dirty="0"/>
          </a:p>
          <a:p>
            <a:r>
              <a:rPr lang="en-IN" dirty="0" smtClean="0"/>
              <a:t>Express.JS</a:t>
            </a:r>
          </a:p>
          <a:p>
            <a:endParaRPr lang="en-IN" dirty="0"/>
          </a:p>
          <a:p>
            <a:r>
              <a:rPr lang="en-IN" dirty="0" smtClean="0"/>
              <a:t>Angular.JS</a:t>
            </a:r>
          </a:p>
          <a:p>
            <a:endParaRPr lang="en-IN" dirty="0"/>
          </a:p>
          <a:p>
            <a:r>
              <a:rPr lang="en-IN" dirty="0" smtClean="0"/>
              <a:t>Node.JS</a:t>
            </a:r>
          </a:p>
          <a:p>
            <a:endParaRPr lang="en-IN" dirty="0"/>
          </a:p>
          <a:p>
            <a:r>
              <a:rPr lang="en-IN" dirty="0" smtClean="0"/>
              <a:t>Android Studio</a:t>
            </a:r>
          </a:p>
          <a:p>
            <a:endParaRPr lang="en-IN" dirty="0"/>
          </a:p>
          <a:p>
            <a:r>
              <a:rPr lang="en-IN" dirty="0"/>
              <a:t>Git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 smtClean="0"/>
              <a:t>AWS EC2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 END FLOW DIAGRAM</a:t>
            </a:r>
            <a:endParaRPr lang="en-IN" dirty="0"/>
          </a:p>
        </p:txBody>
      </p:sp>
      <p:pic>
        <p:nvPicPr>
          <p:cNvPr id="2052" name="Picture 4" descr="C:\Users\Trivikram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400"/>
            <a:ext cx="9448800" cy="558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END FLOW DIAGRAM</a:t>
            </a:r>
            <a:endParaRPr lang="en-IN" dirty="0"/>
          </a:p>
        </p:txBody>
      </p:sp>
      <p:pic>
        <p:nvPicPr>
          <p:cNvPr id="3074" name="Picture 2" descr="C:\Users\Trivikram\Desktop\BACKEND_FIN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24000"/>
            <a:ext cx="852650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877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OPEN SOURCE </a:t>
            </a:r>
            <a:r>
              <a:rPr lang="en-IN" dirty="0" smtClean="0"/>
              <a:t>SOFTWARE</a:t>
            </a:r>
          </a:p>
          <a:p>
            <a:endParaRPr lang="en-IN" dirty="0"/>
          </a:p>
          <a:p>
            <a:r>
              <a:rPr lang="en-IN" dirty="0" smtClean="0"/>
              <a:t>ALL FRAMEWORKS USE JAVASCRIPT</a:t>
            </a:r>
          </a:p>
          <a:p>
            <a:endParaRPr lang="en-IN" dirty="0"/>
          </a:p>
          <a:p>
            <a:r>
              <a:rPr lang="en-IN" dirty="0" smtClean="0"/>
              <a:t>USE OF MVC ARCHITECTURE</a:t>
            </a:r>
          </a:p>
          <a:p>
            <a:endParaRPr lang="en-IN" dirty="0"/>
          </a:p>
          <a:p>
            <a:r>
              <a:rPr lang="en-IN" dirty="0" smtClean="0"/>
              <a:t>EASY TO TEST ON CLOUD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 smtClean="0"/>
              <a:t>SECURITY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/>
          <a:lstStyle/>
          <a:p>
            <a:r>
              <a:rPr lang="en-IN" dirty="0" smtClean="0"/>
              <a:t>WHY MEAN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8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of middleware in Express.JS</a:t>
            </a:r>
          </a:p>
          <a:p>
            <a:endParaRPr lang="en-IN" dirty="0"/>
          </a:p>
          <a:p>
            <a:r>
              <a:rPr lang="en-IN" dirty="0" smtClean="0"/>
              <a:t>JSON Web Token generation for all API services.</a:t>
            </a:r>
          </a:p>
          <a:p>
            <a:endParaRPr lang="en-IN" dirty="0"/>
          </a:p>
          <a:p>
            <a:r>
              <a:rPr lang="en-IN" dirty="0" smtClean="0"/>
              <a:t>Storage of passwords in encrypted form.</a:t>
            </a:r>
          </a:p>
          <a:p>
            <a:endParaRPr lang="en-IN" dirty="0"/>
          </a:p>
          <a:p>
            <a:r>
              <a:rPr lang="en-IN" dirty="0" smtClean="0"/>
              <a:t>Session management.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6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1688</TotalTime>
  <Words>238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FILE STATUS</vt:lpstr>
      <vt:lpstr>OVERVIEW</vt:lpstr>
      <vt:lpstr>KEY  FEATURES </vt:lpstr>
      <vt:lpstr>PowerPoint Presentation</vt:lpstr>
      <vt:lpstr>TECHNOLOGY USED</vt:lpstr>
      <vt:lpstr>FRONT END FLOW DIAGRAM</vt:lpstr>
      <vt:lpstr>BACK END FLOW DIAGRAM</vt:lpstr>
      <vt:lpstr>WHY MEAN</vt:lpstr>
      <vt:lpstr>SECURITY</vt:lpstr>
      <vt:lpstr>FUTURE  UPDATES</vt:lpstr>
      <vt:lpstr>ANY  QUESTIONS…</vt:lpstr>
      <vt:lpstr>TEAM NAME: Code-Rangers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STATUS</dc:title>
  <dc:creator>Trivikram</dc:creator>
  <cp:lastModifiedBy>Trivikram</cp:lastModifiedBy>
  <cp:revision>50</cp:revision>
  <dcterms:created xsi:type="dcterms:W3CDTF">2006-08-16T00:00:00Z</dcterms:created>
  <dcterms:modified xsi:type="dcterms:W3CDTF">2018-03-31T11:29:06Z</dcterms:modified>
</cp:coreProperties>
</file>