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42CC-A6DF-4A65-9035-DFBD7AA604A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15F8-D737-486D-A901-03EE64F2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74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42CC-A6DF-4A65-9035-DFBD7AA604A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15F8-D737-486D-A901-03EE64F2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6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42CC-A6DF-4A65-9035-DFBD7AA604A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15F8-D737-486D-A901-03EE64F2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48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42CC-A6DF-4A65-9035-DFBD7AA604A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15F8-D737-486D-A901-03EE64F2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52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42CC-A6DF-4A65-9035-DFBD7AA604A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15F8-D737-486D-A901-03EE64F2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40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42CC-A6DF-4A65-9035-DFBD7AA604A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15F8-D737-486D-A901-03EE64F2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97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42CC-A6DF-4A65-9035-DFBD7AA604A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15F8-D737-486D-A901-03EE64F2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58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42CC-A6DF-4A65-9035-DFBD7AA604A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15F8-D737-486D-A901-03EE64F2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1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42CC-A6DF-4A65-9035-DFBD7AA604A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15F8-D737-486D-A901-03EE64F2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08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42CC-A6DF-4A65-9035-DFBD7AA604A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15F8-D737-486D-A901-03EE64F2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11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42CC-A6DF-4A65-9035-DFBD7AA604A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15F8-D737-486D-A901-03EE64F2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22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242CC-A6DF-4A65-9035-DFBD7AA604A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D15F8-D737-486D-A901-03EE64F2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1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C6D4ED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7B05-B726-0DF2-02D9-E38599FDB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Ride Sharing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FFC1F-5EF6-E60A-B2DF-18A731DB1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-Abhiram</a:t>
            </a:r>
          </a:p>
        </p:txBody>
      </p:sp>
    </p:spTree>
    <p:extLst>
      <p:ext uri="{BB962C8B-B14F-4D97-AF65-F5344CB8AC3E}">
        <p14:creationId xmlns:p14="http://schemas.microsoft.com/office/powerpoint/2010/main" val="351411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2316-4D88-3C86-CB1E-2E7BA1C0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AD236-8A4B-0809-3AA0-BBF61D26C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09" y="1466604"/>
            <a:ext cx="7020905" cy="2114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C32C08-6ADF-002D-1E20-7F0161915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09" y="3882539"/>
            <a:ext cx="7030431" cy="2505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476D41-D64E-6364-532E-0425B105A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582" y="3581449"/>
            <a:ext cx="5512974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2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624A-9D7F-BD63-9A54-03A0FDAA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Design-Class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0F00-FBD7-678C-945C-71088137F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51816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User</a:t>
            </a:r>
          </a:p>
          <a:p>
            <a:r>
              <a:rPr lang="en-IN" dirty="0"/>
              <a:t>Traveler</a:t>
            </a:r>
          </a:p>
          <a:p>
            <a:r>
              <a:rPr lang="en-IN" dirty="0" err="1"/>
              <a:t>TravelerCompanion</a:t>
            </a:r>
            <a:endParaRPr lang="en-IN" dirty="0"/>
          </a:p>
          <a:p>
            <a:r>
              <a:rPr lang="en-IN" dirty="0"/>
              <a:t>Admin</a:t>
            </a:r>
          </a:p>
          <a:p>
            <a:r>
              <a:rPr lang="en-IN" dirty="0"/>
              <a:t>Trip</a:t>
            </a:r>
          </a:p>
          <a:p>
            <a:r>
              <a:rPr lang="en-IN" dirty="0" err="1"/>
              <a:t>TripEvent</a:t>
            </a:r>
            <a:endParaRPr lang="en-IN" dirty="0"/>
          </a:p>
          <a:p>
            <a:r>
              <a:rPr lang="en-IN" dirty="0" err="1"/>
              <a:t>FeedBack</a:t>
            </a:r>
            <a:endParaRPr lang="en-IN" dirty="0"/>
          </a:p>
          <a:p>
            <a:r>
              <a:rPr lang="en-IN" dirty="0" err="1"/>
              <a:t>TripStatus</a:t>
            </a:r>
            <a:endParaRPr lang="en-IN" dirty="0"/>
          </a:p>
          <a:p>
            <a:r>
              <a:rPr lang="en-IN" dirty="0" err="1"/>
              <a:t>TripManager</a:t>
            </a:r>
            <a:r>
              <a:rPr lang="en-IN" dirty="0"/>
              <a:t>(Singleton)(system)</a:t>
            </a:r>
          </a:p>
          <a:p>
            <a:r>
              <a:rPr lang="en-IN" dirty="0" err="1"/>
              <a:t>NotificationMgr</a:t>
            </a:r>
            <a:r>
              <a:rPr lang="en-IN" dirty="0"/>
              <a:t>(Singleton)</a:t>
            </a:r>
          </a:p>
          <a:p>
            <a:r>
              <a:rPr lang="en-IN" dirty="0" err="1"/>
              <a:t>iNotificationSender</a:t>
            </a:r>
            <a:endParaRPr lang="en-IN" dirty="0"/>
          </a:p>
          <a:p>
            <a:r>
              <a:rPr lang="en-IN" dirty="0" err="1"/>
              <a:t>SMSNotification</a:t>
            </a:r>
            <a:r>
              <a:rPr lang="en-IN" dirty="0"/>
              <a:t> Sender</a:t>
            </a:r>
          </a:p>
          <a:p>
            <a:r>
              <a:rPr lang="en-IN" dirty="0" err="1"/>
              <a:t>WhatsAppNotificationSender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45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7C93-59A8-F756-EB72-3451AEB8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TripManager</a:t>
            </a:r>
            <a:r>
              <a:rPr lang="en-IN" dirty="0"/>
              <a:t>-System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95BF8B-581E-E935-0905-2160CA849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987" y="1690688"/>
            <a:ext cx="6241061" cy="4351338"/>
          </a:xfrm>
        </p:spPr>
      </p:pic>
    </p:spTree>
    <p:extLst>
      <p:ext uri="{BB962C8B-B14F-4D97-AF65-F5344CB8AC3E}">
        <p14:creationId xmlns:p14="http://schemas.microsoft.com/office/powerpoint/2010/main" val="325980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</TotalTime>
  <Words>30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Ride Sharing Service</vt:lpstr>
      <vt:lpstr>Requirements</vt:lpstr>
      <vt:lpstr>Design-Class</vt:lpstr>
      <vt:lpstr>TripManager-System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 Abhiram Bellamkonda</dc:creator>
  <cp:lastModifiedBy>Jai Abhiram Bellamkonda</cp:lastModifiedBy>
  <cp:revision>1</cp:revision>
  <dcterms:created xsi:type="dcterms:W3CDTF">2024-06-16T13:30:20Z</dcterms:created>
  <dcterms:modified xsi:type="dcterms:W3CDTF">2024-06-16T15:22:28Z</dcterms:modified>
</cp:coreProperties>
</file>