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 Owner Prediction - Iceberg Lettuce in Los Angeles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Predicted Spread: 213.06%</a:t>
            </a:r>
          </a:p>
          <a:p>
            <a:r>
              <a:t>Suggested Quantity: 32 out of 48</a:t>
            </a:r>
          </a:p>
          <a:p>
            <a:r>
              <a:t>Expected Maximum Profit: $60.50</a:t>
            </a:r>
          </a:p>
          <a:p>
            <a:r>
              <a:t>Loss if Buying Full Quantity: $-16.05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00400"/>
            <a:ext cx="4114800" cy="27432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004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