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SCI 118 Project 2 Demo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 Srivastav:</a:t>
            </a:r>
            <a:r>
              <a:rPr lang="en"/>
              <a:t> 604605757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Jeffrey Qiu: 804808179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Selective Repeat as specified in the textbook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in C primarily with socket.h and various other libraries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Socket listening was implemented with a while loop in both client and server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Handful of helper functions to prepare headers and extract from payload.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three-way handshake protocol, with timeout retransmission and congestion control implemented on UDP socket to emulate TCP connection.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early! 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Modularize your code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application architecture before starting</a:t>
            </a:r>
            <a:br>
              <a:rPr lang="en"/>
            </a:b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liberal use of git </a:t>
            </a:r>
            <a:br>
              <a:rPr lang="en"/>
            </a:b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Approach development with baby steps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Feedback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specifications for Project 2 were very clearly defined and with textbook references and description of application workflow,  designing the application architecture was mostly smooth sailing.</a:t>
            </a:r>
            <a:br>
              <a:rPr lang="en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were a couple example snippets that seemed to not have been thought through completely: error handling examples were often hit or miss.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