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9"/>
  </p:notesMasterIdLst>
  <p:handoutMasterIdLst>
    <p:handoutMasterId r:id="rId20"/>
  </p:handoutMasterIdLst>
  <p:sldIdLst>
    <p:sldId id="356" r:id="rId3"/>
    <p:sldId id="357" r:id="rId4"/>
    <p:sldId id="385" r:id="rId5"/>
    <p:sldId id="367" r:id="rId6"/>
    <p:sldId id="374" r:id="rId7"/>
    <p:sldId id="376" r:id="rId8"/>
    <p:sldId id="377" r:id="rId9"/>
    <p:sldId id="378" r:id="rId10"/>
    <p:sldId id="379" r:id="rId11"/>
    <p:sldId id="380" r:id="rId12"/>
    <p:sldId id="381" r:id="rId13"/>
    <p:sldId id="386" r:id="rId14"/>
    <p:sldId id="387" r:id="rId15"/>
    <p:sldId id="382" r:id="rId16"/>
    <p:sldId id="383" r:id="rId17"/>
    <p:sldId id="38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4508"/>
  </p:normalViewPr>
  <p:slideViewPr>
    <p:cSldViewPr>
      <p:cViewPr varScale="1">
        <p:scale>
          <a:sx n="96" d="100"/>
          <a:sy n="96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5F85B-1726-9020-C59B-08B82647EE22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290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3C9D71F-61B9-0A61-FDC4-04AC6B6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>
            <a:extLst>
              <a:ext uri="{FF2B5EF4-FFF2-40B4-BE49-F238E27FC236}">
                <a16:creationId xmlns:a16="http://schemas.microsoft.com/office/drawing/2014/main" id="{38A94293-BC3D-A0ED-A27B-9237FBA8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67ED8F-6863-F87D-C180-6B116C52E4FB}"/>
              </a:ext>
            </a:extLst>
          </p:cNvPr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D853ED2-8DB3-C7AB-0F2E-F8CD9B94C8ED}"/>
                </a:ext>
              </a:extLst>
            </p:cNvPr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08047A9-BE9F-550E-0F0B-EC1D12520E8B}"/>
                </a:ext>
              </a:extLst>
            </p:cNvPr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F12E847-1647-A629-5DAF-D27DFB4A3F1B}"/>
                </a:ext>
              </a:extLst>
            </p:cNvPr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9B5BA22-D319-1D44-6430-ABC0B4DDFF65}"/>
                </a:ext>
              </a:extLst>
            </p:cNvPr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2F51B1-B997-F537-B6A0-8FE33D885825}"/>
                </a:ext>
              </a:extLst>
            </p:cNvPr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E5D98F-9ACB-F229-4A80-0C048CC932A0}"/>
                </a:ext>
              </a:extLst>
            </p:cNvPr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D41816-4C6E-4759-961D-1B32838E4E4D}"/>
                </a:ext>
              </a:extLst>
            </p:cNvPr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7DE6D4-ABE0-1DB4-C2D8-4F0F059ECF58}"/>
                </a:ext>
              </a:extLst>
            </p:cNvPr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FF7E53-4576-D16F-E4A1-5B3B3A1D65D3}"/>
                </a:ext>
              </a:extLst>
            </p:cNvPr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362378-7DE5-10B8-A605-F6B9084B5805}"/>
                </a:ext>
              </a:extLst>
            </p:cNvPr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A9283B-FBFC-AF12-EE65-0F3E0DFE4163}"/>
                </a:ext>
              </a:extLst>
            </p:cNvPr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DF550E3-5F88-7821-8B8E-66AB7083A9CC}"/>
                </a:ext>
              </a:extLst>
            </p:cNvPr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0C7F35-F5DD-E671-FAE5-DDCBB3C728B7}"/>
                </a:ext>
              </a:extLst>
            </p:cNvPr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800822-769A-0D7A-68EA-9DC824F4B36C}"/>
                </a:ext>
              </a:extLst>
            </p:cNvPr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A00144-8FDD-2B43-3BCD-4A232EC650D5}"/>
                </a:ext>
              </a:extLst>
            </p:cNvPr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F7A6177-15E0-A801-755F-74F1F1F94C99}"/>
                </a:ext>
              </a:extLst>
            </p:cNvPr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841FA4-3385-60BD-28FB-AC8048C5A160}"/>
                </a:ext>
              </a:extLst>
            </p:cNvPr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B0765F-B66B-3298-E148-D79FFD281AE6}"/>
                </a:ext>
              </a:extLst>
            </p:cNvPr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862BB8-3529-B5E0-B14B-40075C459E0B}"/>
                </a:ext>
              </a:extLst>
            </p:cNvPr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4045A5-D5C5-831F-5D5A-B6F7549F8ECE}"/>
                </a:ext>
              </a:extLst>
            </p:cNvPr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1D4903-3F3C-7AB5-296F-9F196E6296F0}"/>
                </a:ext>
              </a:extLst>
            </p:cNvPr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D34EB17-14A9-DFDD-E174-D2E1516B38C2}"/>
                </a:ext>
              </a:extLst>
            </p:cNvPr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EACE51B-8ECD-EACB-9AD9-6FD4670888E5}"/>
                </a:ext>
              </a:extLst>
            </p:cNvPr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C3EA802-1114-2FB7-8371-5956EF6924C3}"/>
                </a:ext>
              </a:extLst>
            </p:cNvPr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A3B1880-4B0C-CC9B-2821-C816C326B0B1}"/>
                </a:ext>
              </a:extLst>
            </p:cNvPr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B4C0D0D-205D-DA4C-6BDF-52D36584DFC2}"/>
                </a:ext>
              </a:extLst>
            </p:cNvPr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B48571-5051-2BCE-B5F2-FAD275664176}"/>
                </a:ext>
              </a:extLst>
            </p:cNvPr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A78795-F8FB-A3D4-C4AF-39B5A934A6FE}"/>
                </a:ext>
              </a:extLst>
            </p:cNvPr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CE04648-86B0-73A6-C734-D480577F68E0}"/>
                </a:ext>
              </a:extLst>
            </p:cNvPr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7160856-7EC3-5FD1-6A92-77FC05EAE1EE}"/>
                </a:ext>
              </a:extLst>
            </p:cNvPr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BF5E22F-8825-EF4A-B03A-890652F700A8}"/>
                </a:ext>
              </a:extLst>
            </p:cNvPr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C5815CE-2679-EB95-213C-C164AB6A87DA}"/>
                </a:ext>
              </a:extLst>
            </p:cNvPr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BF3132D-2489-B001-8A49-440919F50464}"/>
                </a:ext>
              </a:extLst>
            </p:cNvPr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1D3FE2-3191-C1FF-BF4E-AEF1C745FAAF}"/>
                </a:ext>
              </a:extLst>
            </p:cNvPr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A777E53-3B9B-9A17-6520-B17AA1D647DE}"/>
                </a:ext>
              </a:extLst>
            </p:cNvPr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AFD148-1F56-5075-6A2A-C6941E872845}"/>
                </a:ext>
              </a:extLst>
            </p:cNvPr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3A08CEB-D4D6-6444-03E4-F2B7036BB619}"/>
                </a:ext>
              </a:extLst>
            </p:cNvPr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330A4E5-67E7-5644-45C8-407E3909F118}"/>
                </a:ext>
              </a:extLst>
            </p:cNvPr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D1A0F1-6FC3-4B3F-1172-E58A0305DC41}"/>
                </a:ext>
              </a:extLst>
            </p:cNvPr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357D02-EC0F-E0B5-F8E5-939A921CCDD2}"/>
                </a:ext>
              </a:extLst>
            </p:cNvPr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48AE8CE-BD7A-6F62-7610-83CC94C6BFD3}"/>
                </a:ext>
              </a:extLst>
            </p:cNvPr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877AAD-4F3B-1BF4-9661-6B986C73733B}"/>
                </a:ext>
              </a:extLst>
            </p:cNvPr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0F5F410-CA91-A924-09FD-48BEBD000653}"/>
                </a:ext>
              </a:extLst>
            </p:cNvPr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0268501-2373-E6BE-BD14-3A6DC9750023}"/>
                </a:ext>
              </a:extLst>
            </p:cNvPr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A818C4-5F7B-37E2-21EE-40E187B9CE2D}"/>
                </a:ext>
              </a:extLst>
            </p:cNvPr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7B3A34C-508A-5107-4420-567696404ED8}"/>
                </a:ext>
              </a:extLst>
            </p:cNvPr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E15C08B-3937-67DA-7247-EBFC5651CB31}"/>
                </a:ext>
              </a:extLst>
            </p:cNvPr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49C87CC-76AF-98AC-05BB-F26C1C6B73C9}"/>
                </a:ext>
              </a:extLst>
            </p:cNvPr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2D1FB1B-3711-1667-4EF2-C3FCE9AF95CC}"/>
                </a:ext>
              </a:extLst>
            </p:cNvPr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A47E30B-E21B-3688-9182-07FFBB612F18}"/>
                </a:ext>
              </a:extLst>
            </p:cNvPr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A83343F-2A37-681E-730E-D508E7C0653C}"/>
                </a:ext>
              </a:extLst>
            </p:cNvPr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2933552-3E9C-6F36-3361-21B208ECCBED}"/>
                </a:ext>
              </a:extLst>
            </p:cNvPr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D499CB-5323-D9B3-1827-597E4E63EBEF}"/>
                </a:ext>
              </a:extLst>
            </p:cNvPr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29E4E87-768C-DF5E-A126-93C9111415C9}"/>
                </a:ext>
              </a:extLst>
            </p:cNvPr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CE61938-B210-8AF1-E844-F2860D3B9B77}"/>
                </a:ext>
              </a:extLst>
            </p:cNvPr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DD9BFD1-A406-3579-4F79-46A12FDAF0A8}"/>
                </a:ext>
              </a:extLst>
            </p:cNvPr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1A4767-1495-92CB-5F41-2AAE85E0F048}"/>
                </a:ext>
              </a:extLst>
            </p:cNvPr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179F74-C828-4F7F-2DB8-E2F31FFB730F}"/>
                </a:ext>
              </a:extLst>
            </p:cNvPr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58A8CD5-FCF2-AF2A-2308-7E643C7E4F51}"/>
                </a:ext>
              </a:extLst>
            </p:cNvPr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85B1B65-F1B9-5A14-D8B6-70A1865C29AF}"/>
                </a:ext>
              </a:extLst>
            </p:cNvPr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B25C994-3E05-D7CD-5BDE-FF8E9A86AB5D}"/>
                </a:ext>
              </a:extLst>
            </p:cNvPr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543480-2669-6878-434B-92540767011E}"/>
                </a:ext>
              </a:extLst>
            </p:cNvPr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5954D3B-065C-F89B-176D-5825AC007F68}"/>
                </a:ext>
              </a:extLst>
            </p:cNvPr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C772F0-7BC2-4DEB-BA19-FF995B43DAAF}"/>
                </a:ext>
              </a:extLst>
            </p:cNvPr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BDB4E1-1405-BA8C-1C44-FDD389DE9483}"/>
                </a:ext>
              </a:extLst>
            </p:cNvPr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C49366E-39F2-4664-930D-4499391D611B}"/>
                </a:ext>
              </a:extLst>
            </p:cNvPr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A5E8C-6CA9-5CC1-0DFE-927EC6E87E1D}"/>
                </a:ext>
              </a:extLst>
            </p:cNvPr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BFF5B75-8457-A276-D19C-53BEF15DD65A}"/>
                </a:ext>
              </a:extLst>
            </p:cNvPr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B10FE4-1AAA-0DA5-C6CE-CC1ADB8DDB3C}"/>
                </a:ext>
              </a:extLst>
            </p:cNvPr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166488E-7F8F-A5AD-FA02-4240995AF389}"/>
                </a:ext>
              </a:extLst>
            </p:cNvPr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56F9B7B-7920-C0D9-3B0F-A32A26F2AB80}"/>
                </a:ext>
              </a:extLst>
            </p:cNvPr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4998D7F-05A4-077E-6084-1FABF2A8A2C4}"/>
                </a:ext>
              </a:extLst>
            </p:cNvPr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6730699-3FCC-858C-6FDB-02F4BE49CEE3}"/>
                </a:ext>
              </a:extLst>
            </p:cNvPr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BC5DCB4-60CC-EF97-21F5-9FE8DAA77C6E}"/>
                </a:ext>
              </a:extLst>
            </p:cNvPr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D2FACAA-C06A-0B9C-8EF0-B0D3A0165A47}"/>
                </a:ext>
              </a:extLst>
            </p:cNvPr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2CCD272-6914-7A50-92F9-92638E143F27}"/>
                </a:ext>
              </a:extLst>
            </p:cNvPr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3AAD467-4DAC-AFB2-DECE-B64C0F389C28}"/>
                </a:ext>
              </a:extLst>
            </p:cNvPr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C8E3A7C-7851-D347-E2C5-38271B2D2B40}"/>
                </a:ext>
              </a:extLst>
            </p:cNvPr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176675B-C435-8AA0-8A59-350C5DEDF62C}"/>
                </a:ext>
              </a:extLst>
            </p:cNvPr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C9917C-FE1E-DC9C-3DD6-A8D5FDC575AA}"/>
                </a:ext>
              </a:extLst>
            </p:cNvPr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6749DD1-5A17-089E-79E9-1D2FBE6F1113}"/>
                </a:ext>
              </a:extLst>
            </p:cNvPr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2470FD3-1745-DE55-A94F-8C28EACC5E89}"/>
                </a:ext>
              </a:extLst>
            </p:cNvPr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4E22C75-ED0A-AA92-02DC-1713E3177946}"/>
                </a:ext>
              </a:extLst>
            </p:cNvPr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D7E4075-6AE4-304B-D6B0-EAD0A895CA82}"/>
                </a:ext>
              </a:extLst>
            </p:cNvPr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D1C104F-5660-7CD2-0B19-EFCA80B7D640}"/>
                </a:ext>
              </a:extLst>
            </p:cNvPr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17B50E7-233F-2C64-6918-CD04130527F9}"/>
                </a:ext>
              </a:extLst>
            </p:cNvPr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5C3B861-FF46-D2EE-56AC-3E2CB1710245}"/>
                </a:ext>
              </a:extLst>
            </p:cNvPr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BCD643-D40B-EC60-3F15-0466C208827A}"/>
                </a:ext>
              </a:extLst>
            </p:cNvPr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FCBAC-077C-A2D1-D0FC-189054F47F6D}"/>
                </a:ext>
              </a:extLst>
            </p:cNvPr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791A16-B3D6-D619-9D3F-CFA06D8D8531}"/>
                </a:ext>
              </a:extLst>
            </p:cNvPr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D74154-2090-0B0A-2D68-532409EF54B6}"/>
                </a:ext>
              </a:extLst>
            </p:cNvPr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4436DB2-7FA6-261D-2CAA-754355F1EFD4}"/>
                </a:ext>
              </a:extLst>
            </p:cNvPr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3F01010-B60E-C087-F080-A9B7078DA41B}"/>
                </a:ext>
              </a:extLst>
            </p:cNvPr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12E8BE9-C8FB-BE9D-D8DF-6B5FEE3FA836}"/>
                </a:ext>
              </a:extLst>
            </p:cNvPr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578CE52-759C-CCF4-C763-89428EC5FD89}"/>
                </a:ext>
              </a:extLst>
            </p:cNvPr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CB9C579-B442-B9C6-C2E0-7A59FC1D43AD}"/>
                </a:ext>
              </a:extLst>
            </p:cNvPr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208B2C-B173-BF24-C8DB-7D0C5267C808}"/>
                </a:ext>
              </a:extLst>
            </p:cNvPr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E86E5FF-C66E-AD84-7558-DB84A0B01B26}"/>
                </a:ext>
              </a:extLst>
            </p:cNvPr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5CC3C1-3735-DCDB-D463-DF77941ACBF2}"/>
                </a:ext>
              </a:extLst>
            </p:cNvPr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C015C27-C2A6-56AA-2174-203189EE01B8}"/>
                </a:ext>
              </a:extLst>
            </p:cNvPr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FBC794C-A87D-9B50-D5AA-62F5456E9F10}"/>
                </a:ext>
              </a:extLst>
            </p:cNvPr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4FFC80-97FD-F123-A30A-23A9E7A011AE}"/>
                </a:ext>
              </a:extLst>
            </p:cNvPr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EAE515D-702A-80E4-357C-14CEF3B50434}"/>
                </a:ext>
              </a:extLst>
            </p:cNvPr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FAADDB1-30EB-4ED7-30B7-3F9D336EDB25}"/>
                </a:ext>
              </a:extLst>
            </p:cNvPr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BD5E610-A38F-7FF5-4610-FF72FAB45FD3}"/>
                </a:ext>
              </a:extLst>
            </p:cNvPr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592AF9A-07CE-26D2-5D55-DAF5947C6F2C}"/>
                </a:ext>
              </a:extLst>
            </p:cNvPr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18B4426-341A-9300-877E-552D11D80A53}"/>
                </a:ext>
              </a:extLst>
            </p:cNvPr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0CD79B9-84E7-AA2E-EBEB-E02D0A9F6AFA}"/>
                </a:ext>
              </a:extLst>
            </p:cNvPr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75C8333-4899-933D-EE71-D6C52A70B865}"/>
                </a:ext>
              </a:extLst>
            </p:cNvPr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668571D-BDC5-805A-56A5-82C92B5587F0}"/>
                </a:ext>
              </a:extLst>
            </p:cNvPr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A1B4E7E-A80D-A993-01F4-796C196A09A1}"/>
                </a:ext>
              </a:extLst>
            </p:cNvPr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6728A5-5440-6879-8F40-E5EAEE125FA9}"/>
                </a:ext>
              </a:extLst>
            </p:cNvPr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C540166-028C-5921-4527-638A5E50C75F}"/>
                </a:ext>
              </a:extLst>
            </p:cNvPr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5E197FD-0DB1-A690-2C22-7B22AD934A69}"/>
                </a:ext>
              </a:extLst>
            </p:cNvPr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AFA887C-BF52-8FBA-A0DA-C7FB2F27C96B}"/>
                </a:ext>
              </a:extLst>
            </p:cNvPr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74FAC2-ECAF-20AC-E7F2-9551A2210968}"/>
                </a:ext>
              </a:extLst>
            </p:cNvPr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AAE8ED-C14A-A018-10C6-654E46311AC5}"/>
                </a:ext>
              </a:extLst>
            </p:cNvPr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D7C74A6-5B86-F66B-F96D-31D8F9729FB9}"/>
                </a:ext>
              </a:extLst>
            </p:cNvPr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E9232AA-FF8C-A729-11DC-B2B73E9B9EFD}"/>
                </a:ext>
              </a:extLst>
            </p:cNvPr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98EF19B-9570-78F2-84AD-388D43DE5553}"/>
                </a:ext>
              </a:extLst>
            </p:cNvPr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F283D04-74DE-12D9-470C-C9725739327A}"/>
                </a:ext>
              </a:extLst>
            </p:cNvPr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0D53435-FE5E-DECE-4522-AFC6390D8A9B}"/>
                </a:ext>
              </a:extLst>
            </p:cNvPr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B7038DB-129E-D563-A1E8-07B16A948F19}"/>
                </a:ext>
              </a:extLst>
            </p:cNvPr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F25D13E-6731-5277-2571-C8C31A33B09B}"/>
                </a:ext>
              </a:extLst>
            </p:cNvPr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9C75B2D-7C31-2E08-3BF4-FEAEBEF4A413}"/>
                </a:ext>
              </a:extLst>
            </p:cNvPr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E357C14-8C84-7D27-E978-B9236CA47100}"/>
                </a:ext>
              </a:extLst>
            </p:cNvPr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9808EE0-165F-3521-8424-DB4363DFB786}"/>
                </a:ext>
              </a:extLst>
            </p:cNvPr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B406726-8A7F-A6A5-4C6A-7DE757E05C7C}"/>
                </a:ext>
              </a:extLst>
            </p:cNvPr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879B1B7-B341-A2E0-D53A-D955AB01910B}"/>
                </a:ext>
              </a:extLst>
            </p:cNvPr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2C7F84-3091-F0B5-9A21-47F098756C6A}"/>
              </a:ext>
            </a:extLst>
          </p:cNvPr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58FAD4-3B59-40B9-9425-B2C42408D63F}"/>
              </a:ext>
            </a:extLst>
          </p:cNvPr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ECAA8A9-CB54-B54E-4343-EFD8253E442D}"/>
              </a:ext>
            </a:extLst>
          </p:cNvPr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6A0A585-44B6-F244-9CBB-FED74A3A2E4C}"/>
              </a:ext>
            </a:extLst>
          </p:cNvPr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>
            <a:extLst>
              <a:ext uri="{FF2B5EF4-FFF2-40B4-BE49-F238E27FC236}">
                <a16:creationId xmlns:a16="http://schemas.microsoft.com/office/drawing/2014/main" id="{964C5CD1-869D-98F0-DA33-5E6BE1EF8959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>
            <a:extLst>
              <a:ext uri="{FF2B5EF4-FFF2-40B4-BE49-F238E27FC236}">
                <a16:creationId xmlns:a16="http://schemas.microsoft.com/office/drawing/2014/main" id="{79B765C4-5FA7-1687-4423-A9E76E9E623A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>
            <a:extLst>
              <a:ext uri="{FF2B5EF4-FFF2-40B4-BE49-F238E27FC236}">
                <a16:creationId xmlns:a16="http://schemas.microsoft.com/office/drawing/2014/main" id="{BFB745FC-3021-1718-8F12-5652F49B5BD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3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1F693764-D452-5E3C-8672-7D31D8E43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51E75FA9-473A-52CC-A291-A79378784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7534DC2A-DAB0-0C0A-C5E0-68296A9A2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9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10CEE-2CC3-D5E6-835A-291E1395578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478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8F1B577-EF79-DD41-BEB0-F206FB7567C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DF210-7CBB-ED4F-E872-95DE22531EEA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99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54C48-7057-BE48-83D2-79A31F02722C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AF6F3-B038-D54B-3776-F1159ED80F1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6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13" r:id="rId3"/>
    <p:sldLayoutId id="2147483714" r:id="rId4"/>
    <p:sldLayoutId id="2147483684" r:id="rId5"/>
    <p:sldLayoutId id="2147483715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711" r:id="rId24"/>
    <p:sldLayoutId id="2147483712" r:id="rId2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bhedia/Project-Proposal-Templates/tree/main/NoPlayButton/ChainzCommer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">
            <a:extLst>
              <a:ext uri="{FF2B5EF4-FFF2-40B4-BE49-F238E27FC236}">
                <a16:creationId xmlns:a16="http://schemas.microsoft.com/office/drawing/2014/main" id="{DD48D187-9667-F56B-2E1B-EE36F6A03A9A}"/>
              </a:ext>
            </a:extLst>
          </p:cNvPr>
          <p:cNvGrpSpPr/>
          <p:nvPr/>
        </p:nvGrpSpPr>
        <p:grpSpPr>
          <a:xfrm>
            <a:off x="3200400" y="-933450"/>
            <a:ext cx="7091026" cy="4605351"/>
            <a:chOff x="3624467" y="-322522"/>
            <a:chExt cx="5860352" cy="3806075"/>
          </a:xfrm>
        </p:grpSpPr>
        <p:sp>
          <p:nvSpPr>
            <p:cNvPr id="4" name="Freeform 90">
              <a:extLst>
                <a:ext uri="{FF2B5EF4-FFF2-40B4-BE49-F238E27FC236}">
                  <a16:creationId xmlns:a16="http://schemas.microsoft.com/office/drawing/2014/main" id="{700FBD1F-47FE-EAE9-08AB-77379CDE5F5E}"/>
                </a:ext>
              </a:extLst>
            </p:cNvPr>
            <p:cNvSpPr/>
            <p:nvPr/>
          </p:nvSpPr>
          <p:spPr>
            <a:xfrm>
              <a:off x="3624467" y="1317088"/>
              <a:ext cx="835390" cy="954173"/>
            </a:xfrm>
            <a:custGeom>
              <a:avLst/>
              <a:gdLst>
                <a:gd name="connsiteX0" fmla="*/ 417695 w 835390"/>
                <a:gd name="connsiteY0" fmla="*/ 0 h 954173"/>
                <a:gd name="connsiteX1" fmla="*/ 0 w 835390"/>
                <a:gd name="connsiteY1" fmla="*/ 240202 h 954173"/>
                <a:gd name="connsiteX2" fmla="*/ 0 w 835390"/>
                <a:gd name="connsiteY2" fmla="*/ 713307 h 954173"/>
                <a:gd name="connsiteX3" fmla="*/ 417695 w 835390"/>
                <a:gd name="connsiteY3" fmla="*/ 954173 h 954173"/>
                <a:gd name="connsiteX4" fmla="*/ 835391 w 835390"/>
                <a:gd name="connsiteY4" fmla="*/ 713307 h 954173"/>
                <a:gd name="connsiteX5" fmla="*/ 835391 w 835390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5391" y="713307"/>
                  </a:lnTo>
                  <a:lnTo>
                    <a:pt x="835391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 dirty="0"/>
            </a:p>
          </p:txBody>
        </p:sp>
        <p:sp>
          <p:nvSpPr>
            <p:cNvPr id="6" name="Freeform 91">
              <a:extLst>
                <a:ext uri="{FF2B5EF4-FFF2-40B4-BE49-F238E27FC236}">
                  <a16:creationId xmlns:a16="http://schemas.microsoft.com/office/drawing/2014/main" id="{63196A2D-9C49-8ED6-606B-FC3AE8CDFF89}"/>
                </a:ext>
              </a:extLst>
            </p:cNvPr>
            <p:cNvSpPr/>
            <p:nvPr/>
          </p:nvSpPr>
          <p:spPr>
            <a:xfrm>
              <a:off x="4713529" y="1913613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6DDAC3D4-DF86-12B0-0799-7099202F958F}"/>
                </a:ext>
              </a:extLst>
            </p:cNvPr>
            <p:cNvSpPr/>
            <p:nvPr/>
          </p:nvSpPr>
          <p:spPr>
            <a:xfrm>
              <a:off x="5815873" y="2529379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5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1B730B64-72FF-DB56-E51D-7474D78B05E3}"/>
                </a:ext>
              </a:extLst>
            </p:cNvPr>
            <p:cNvSpPr/>
            <p:nvPr/>
          </p:nvSpPr>
          <p:spPr>
            <a:xfrm>
              <a:off x="6118686" y="1110727"/>
              <a:ext cx="835390" cy="954836"/>
            </a:xfrm>
            <a:custGeom>
              <a:avLst/>
              <a:gdLst>
                <a:gd name="connsiteX0" fmla="*/ 417696 w 835390"/>
                <a:gd name="connsiteY0" fmla="*/ 0 h 954836"/>
                <a:gd name="connsiteX1" fmla="*/ 0 w 835390"/>
                <a:gd name="connsiteY1" fmla="*/ 240866 h 954836"/>
                <a:gd name="connsiteX2" fmla="*/ 0 w 835390"/>
                <a:gd name="connsiteY2" fmla="*/ 713971 h 954836"/>
                <a:gd name="connsiteX3" fmla="*/ 417696 w 835390"/>
                <a:gd name="connsiteY3" fmla="*/ 954837 h 954836"/>
                <a:gd name="connsiteX4" fmla="*/ 835391 w 835390"/>
                <a:gd name="connsiteY4" fmla="*/ 713971 h 954836"/>
                <a:gd name="connsiteX5" fmla="*/ 835391 w 835390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5391" y="713971"/>
                  </a:lnTo>
                  <a:lnTo>
                    <a:pt x="835391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E5E83567-14C0-CF5A-BD34-7213E738ED75}"/>
                </a:ext>
              </a:extLst>
            </p:cNvPr>
            <p:cNvSpPr/>
            <p:nvPr/>
          </p:nvSpPr>
          <p:spPr>
            <a:xfrm>
              <a:off x="5067475" y="493633"/>
              <a:ext cx="834726" cy="954836"/>
            </a:xfrm>
            <a:custGeom>
              <a:avLst/>
              <a:gdLst>
                <a:gd name="connsiteX0" fmla="*/ 417031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031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031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031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743566A2-D456-72FC-72F3-56F5B5E5F0F1}"/>
                </a:ext>
              </a:extLst>
            </p:cNvPr>
            <p:cNvSpPr/>
            <p:nvPr/>
          </p:nvSpPr>
          <p:spPr>
            <a:xfrm>
              <a:off x="7207748" y="1707251"/>
              <a:ext cx="834726" cy="954173"/>
            </a:xfrm>
            <a:custGeom>
              <a:avLst/>
              <a:gdLst>
                <a:gd name="connsiteX0" fmla="*/ 417696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6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6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6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C5BD9D91-B9A7-A492-80A7-851831D48213}"/>
                </a:ext>
              </a:extLst>
            </p:cNvPr>
            <p:cNvSpPr/>
            <p:nvPr/>
          </p:nvSpPr>
          <p:spPr>
            <a:xfrm>
              <a:off x="7562358" y="292580"/>
              <a:ext cx="834726" cy="954836"/>
            </a:xfrm>
            <a:custGeom>
              <a:avLst/>
              <a:gdLst>
                <a:gd name="connsiteX0" fmla="*/ 417695 w 834726"/>
                <a:gd name="connsiteY0" fmla="*/ 0 h 954836"/>
                <a:gd name="connsiteX1" fmla="*/ 0 w 834726"/>
                <a:gd name="connsiteY1" fmla="*/ 240202 h 954836"/>
                <a:gd name="connsiteX2" fmla="*/ 0 w 834726"/>
                <a:gd name="connsiteY2" fmla="*/ 713971 h 954836"/>
                <a:gd name="connsiteX3" fmla="*/ 417695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202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837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17258E3D-976E-938B-56C3-E3455C6BB05C}"/>
                </a:ext>
              </a:extLst>
            </p:cNvPr>
            <p:cNvSpPr/>
            <p:nvPr/>
          </p:nvSpPr>
          <p:spPr>
            <a:xfrm>
              <a:off x="6509819" y="-318541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A40D28FB-D1D0-7000-E3A2-3FA838B9FFC4}"/>
                </a:ext>
              </a:extLst>
            </p:cNvPr>
            <p:cNvSpPr/>
            <p:nvPr/>
          </p:nvSpPr>
          <p:spPr>
            <a:xfrm>
              <a:off x="8650093" y="891758"/>
              <a:ext cx="834726" cy="954836"/>
            </a:xfrm>
            <a:custGeom>
              <a:avLst/>
              <a:gdLst>
                <a:gd name="connsiteX0" fmla="*/ 417696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696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5" name="Graphic 5">
              <a:extLst>
                <a:ext uri="{FF2B5EF4-FFF2-40B4-BE49-F238E27FC236}">
                  <a16:creationId xmlns:a16="http://schemas.microsoft.com/office/drawing/2014/main" id="{61BC292C-B76C-302E-EB36-23C49141DDBE}"/>
                </a:ext>
              </a:extLst>
            </p:cNvPr>
            <p:cNvGrpSpPr/>
            <p:nvPr/>
          </p:nvGrpSpPr>
          <p:grpSpPr>
            <a:xfrm>
              <a:off x="3624467" y="-322522"/>
              <a:ext cx="5860352" cy="3806075"/>
              <a:chOff x="3624467" y="-322522"/>
              <a:chExt cx="5860352" cy="3806075"/>
            </a:xfrm>
          </p:grpSpPr>
          <p:grpSp>
            <p:nvGrpSpPr>
              <p:cNvPr id="16" name="Graphic 5">
                <a:extLst>
                  <a:ext uri="{FF2B5EF4-FFF2-40B4-BE49-F238E27FC236}">
                    <a16:creationId xmlns:a16="http://schemas.microsoft.com/office/drawing/2014/main" id="{B2FD5A2A-218E-3048-5BCA-5B8AEE44D298}"/>
                  </a:ext>
                </a:extLst>
              </p:cNvPr>
              <p:cNvGrpSpPr/>
              <p:nvPr/>
            </p:nvGrpSpPr>
            <p:grpSpPr>
              <a:xfrm>
                <a:off x="3624467" y="-322522"/>
                <a:ext cx="5860352" cy="3806075"/>
                <a:chOff x="3624467" y="-322522"/>
                <a:chExt cx="5860352" cy="3806075"/>
              </a:xfrm>
              <a:noFill/>
            </p:grpSpPr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EEB0A978-B5D2-ECC7-5543-DFC66ACDA5C6}"/>
                    </a:ext>
                  </a:extLst>
                </p:cNvPr>
                <p:cNvGrpSpPr/>
                <p:nvPr/>
              </p:nvGrpSpPr>
              <p:grpSpPr>
                <a:xfrm>
                  <a:off x="4713529" y="1914276"/>
                  <a:ext cx="834726" cy="954173"/>
                  <a:chOff x="4713529" y="1914276"/>
                  <a:chExt cx="834726" cy="954173"/>
                </a:xfrm>
                <a:noFill/>
              </p:grpSpPr>
              <p:sp>
                <p:nvSpPr>
                  <p:cNvPr id="86" name="Freeform 102">
                    <a:extLst>
                      <a:ext uri="{FF2B5EF4-FFF2-40B4-BE49-F238E27FC236}">
                        <a16:creationId xmlns:a16="http://schemas.microsoft.com/office/drawing/2014/main" id="{A252F22C-2212-4890-36C6-83C7B81111C3}"/>
                      </a:ext>
                    </a:extLst>
                  </p:cNvPr>
                  <p:cNvSpPr/>
                  <p:nvPr/>
                </p:nvSpPr>
                <p:spPr>
                  <a:xfrm>
                    <a:off x="4713529" y="2154478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7" name="Freeform 103">
                    <a:extLst>
                      <a:ext uri="{FF2B5EF4-FFF2-40B4-BE49-F238E27FC236}">
                        <a16:creationId xmlns:a16="http://schemas.microsoft.com/office/drawing/2014/main" id="{ED4D8388-56FA-30E7-CCFA-3C3ADF2760D0}"/>
                      </a:ext>
                    </a:extLst>
                  </p:cNvPr>
                  <p:cNvSpPr/>
                  <p:nvPr/>
                </p:nvSpPr>
                <p:spPr>
                  <a:xfrm>
                    <a:off x="5131225" y="2154478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8" name="Freeform 104">
                    <a:extLst>
                      <a:ext uri="{FF2B5EF4-FFF2-40B4-BE49-F238E27FC236}">
                        <a16:creationId xmlns:a16="http://schemas.microsoft.com/office/drawing/2014/main" id="{F09FCACA-E25E-1D55-9D1A-C097810171F7}"/>
                      </a:ext>
                    </a:extLst>
                  </p:cNvPr>
                  <p:cNvSpPr/>
                  <p:nvPr/>
                </p:nvSpPr>
                <p:spPr>
                  <a:xfrm>
                    <a:off x="4713529" y="1914276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5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5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CB71988B-B5B1-5967-ADE5-0FF257C0A432}"/>
                    </a:ext>
                  </a:extLst>
                </p:cNvPr>
                <p:cNvGrpSpPr/>
                <p:nvPr/>
              </p:nvGrpSpPr>
              <p:grpSpPr>
                <a:xfrm>
                  <a:off x="5816537" y="2528716"/>
                  <a:ext cx="834726" cy="954836"/>
                  <a:chOff x="5816537" y="2528716"/>
                  <a:chExt cx="834726" cy="954836"/>
                </a:xfrm>
                <a:noFill/>
              </p:grpSpPr>
              <p:sp>
                <p:nvSpPr>
                  <p:cNvPr id="83" name="Freeform 106">
                    <a:extLst>
                      <a:ext uri="{FF2B5EF4-FFF2-40B4-BE49-F238E27FC236}">
                        <a16:creationId xmlns:a16="http://schemas.microsoft.com/office/drawing/2014/main" id="{6176E026-0EBD-97D1-85E1-F1A5C5F7F5BF}"/>
                      </a:ext>
                    </a:extLst>
                  </p:cNvPr>
                  <p:cNvSpPr/>
                  <p:nvPr/>
                </p:nvSpPr>
                <p:spPr>
                  <a:xfrm>
                    <a:off x="5816537" y="2769582"/>
                    <a:ext cx="417031" cy="713970"/>
                  </a:xfrm>
                  <a:custGeom>
                    <a:avLst/>
                    <a:gdLst>
                      <a:gd name="connsiteX0" fmla="*/ 417031 w 417031"/>
                      <a:gd name="connsiteY0" fmla="*/ 713971 h 713970"/>
                      <a:gd name="connsiteX1" fmla="*/ 0 w 417031"/>
                      <a:gd name="connsiteY1" fmla="*/ 473105 h 713970"/>
                      <a:gd name="connsiteX2" fmla="*/ 0 w 417031"/>
                      <a:gd name="connsiteY2" fmla="*/ 0 h 713970"/>
                      <a:gd name="connsiteX3" fmla="*/ 417031 w 417031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4" name="Freeform 107">
                    <a:extLst>
                      <a:ext uri="{FF2B5EF4-FFF2-40B4-BE49-F238E27FC236}">
                        <a16:creationId xmlns:a16="http://schemas.microsoft.com/office/drawing/2014/main" id="{0EBE6E96-CD00-AA11-67DC-48C80E22A65E}"/>
                      </a:ext>
                    </a:extLst>
                  </p:cNvPr>
                  <p:cNvSpPr/>
                  <p:nvPr/>
                </p:nvSpPr>
                <p:spPr>
                  <a:xfrm>
                    <a:off x="6233569" y="2769582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105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5" name="Freeform 108">
                    <a:extLst>
                      <a:ext uri="{FF2B5EF4-FFF2-40B4-BE49-F238E27FC236}">
                        <a16:creationId xmlns:a16="http://schemas.microsoft.com/office/drawing/2014/main" id="{677A085F-2F2D-6589-7483-3F4F8408E36E}"/>
                      </a:ext>
                    </a:extLst>
                  </p:cNvPr>
                  <p:cNvSpPr/>
                  <p:nvPr/>
                </p:nvSpPr>
                <p:spPr>
                  <a:xfrm>
                    <a:off x="5816537" y="2528716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107CECB4-9F29-5628-3525-10D89A43966C}"/>
                    </a:ext>
                  </a:extLst>
                </p:cNvPr>
                <p:cNvGrpSpPr/>
                <p:nvPr/>
              </p:nvGrpSpPr>
              <p:grpSpPr>
                <a:xfrm>
                  <a:off x="6118686" y="1110063"/>
                  <a:ext cx="835390" cy="954173"/>
                  <a:chOff x="6118686" y="1110063"/>
                  <a:chExt cx="835390" cy="954173"/>
                </a:xfrm>
                <a:noFill/>
              </p:grpSpPr>
              <p:sp>
                <p:nvSpPr>
                  <p:cNvPr id="80" name="Freeform 110">
                    <a:extLst>
                      <a:ext uri="{FF2B5EF4-FFF2-40B4-BE49-F238E27FC236}">
                        <a16:creationId xmlns:a16="http://schemas.microsoft.com/office/drawing/2014/main" id="{8D2DA875-8C62-825D-8965-14065566C4E6}"/>
                      </a:ext>
                    </a:extLst>
                  </p:cNvPr>
                  <p:cNvSpPr/>
                  <p:nvPr/>
                </p:nvSpPr>
                <p:spPr>
                  <a:xfrm>
                    <a:off x="6118686" y="1350266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1" name="Freeform 111">
                    <a:extLst>
                      <a:ext uri="{FF2B5EF4-FFF2-40B4-BE49-F238E27FC236}">
                        <a16:creationId xmlns:a16="http://schemas.microsoft.com/office/drawing/2014/main" id="{FF637AD6-BA41-B5FB-AA72-7ABC47AEC8E1}"/>
                      </a:ext>
                    </a:extLst>
                  </p:cNvPr>
                  <p:cNvSpPr/>
                  <p:nvPr/>
                </p:nvSpPr>
                <p:spPr>
                  <a:xfrm>
                    <a:off x="6536381" y="1350266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2" name="Freeform 112">
                    <a:extLst>
                      <a:ext uri="{FF2B5EF4-FFF2-40B4-BE49-F238E27FC236}">
                        <a16:creationId xmlns:a16="http://schemas.microsoft.com/office/drawing/2014/main" id="{4EBD6BF2-AC0D-188E-1185-E606FA473303}"/>
                      </a:ext>
                    </a:extLst>
                  </p:cNvPr>
                  <p:cNvSpPr/>
                  <p:nvPr/>
                </p:nvSpPr>
                <p:spPr>
                  <a:xfrm>
                    <a:off x="6118686" y="1110063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6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6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5BB6FB89-82C2-4441-D5FC-B3DD2C3D7E00}"/>
                    </a:ext>
                  </a:extLst>
                </p:cNvPr>
                <p:cNvGrpSpPr/>
                <p:nvPr/>
              </p:nvGrpSpPr>
              <p:grpSpPr>
                <a:xfrm>
                  <a:off x="7207748" y="1707251"/>
                  <a:ext cx="834726" cy="954173"/>
                  <a:chOff x="7207748" y="1707251"/>
                  <a:chExt cx="834726" cy="954173"/>
                </a:xfrm>
                <a:noFill/>
              </p:grpSpPr>
              <p:sp>
                <p:nvSpPr>
                  <p:cNvPr id="77" name="Freeform 114">
                    <a:extLst>
                      <a:ext uri="{FF2B5EF4-FFF2-40B4-BE49-F238E27FC236}">
                        <a16:creationId xmlns:a16="http://schemas.microsoft.com/office/drawing/2014/main" id="{60AEBEE7-6E8A-4C3D-6E3C-07A857B91BB4}"/>
                      </a:ext>
                    </a:extLst>
                  </p:cNvPr>
                  <p:cNvSpPr/>
                  <p:nvPr/>
                </p:nvSpPr>
                <p:spPr>
                  <a:xfrm>
                    <a:off x="7207748" y="1947453"/>
                    <a:ext cx="417695" cy="713971"/>
                  </a:xfrm>
                  <a:custGeom>
                    <a:avLst/>
                    <a:gdLst>
                      <a:gd name="connsiteX0" fmla="*/ 417696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6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8" name="Freeform 115">
                    <a:extLst>
                      <a:ext uri="{FF2B5EF4-FFF2-40B4-BE49-F238E27FC236}">
                        <a16:creationId xmlns:a16="http://schemas.microsoft.com/office/drawing/2014/main" id="{63F0F6FD-9140-6EA0-C346-30B72698A2CF}"/>
                      </a:ext>
                    </a:extLst>
                  </p:cNvPr>
                  <p:cNvSpPr/>
                  <p:nvPr/>
                </p:nvSpPr>
                <p:spPr>
                  <a:xfrm>
                    <a:off x="7625444" y="1947453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116">
                    <a:extLst>
                      <a:ext uri="{FF2B5EF4-FFF2-40B4-BE49-F238E27FC236}">
                        <a16:creationId xmlns:a16="http://schemas.microsoft.com/office/drawing/2014/main" id="{E9D21D85-D528-0426-BCF8-F353BD7DF962}"/>
                      </a:ext>
                    </a:extLst>
                  </p:cNvPr>
                  <p:cNvSpPr/>
                  <p:nvPr/>
                </p:nvSpPr>
                <p:spPr>
                  <a:xfrm>
                    <a:off x="7207748" y="1707251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7" name="Graphic 5">
                  <a:extLst>
                    <a:ext uri="{FF2B5EF4-FFF2-40B4-BE49-F238E27FC236}">
                      <a16:creationId xmlns:a16="http://schemas.microsoft.com/office/drawing/2014/main" id="{E6D38761-FB87-C80C-5BAF-73F930A1964D}"/>
                    </a:ext>
                  </a:extLst>
                </p:cNvPr>
                <p:cNvGrpSpPr/>
                <p:nvPr/>
              </p:nvGrpSpPr>
              <p:grpSpPr>
                <a:xfrm>
                  <a:off x="3624467" y="1317088"/>
                  <a:ext cx="835390" cy="954173"/>
                  <a:chOff x="3624467" y="1317088"/>
                  <a:chExt cx="835390" cy="954173"/>
                </a:xfrm>
                <a:noFill/>
              </p:grpSpPr>
              <p:sp>
                <p:nvSpPr>
                  <p:cNvPr id="74" name="Freeform 118">
                    <a:extLst>
                      <a:ext uri="{FF2B5EF4-FFF2-40B4-BE49-F238E27FC236}">
                        <a16:creationId xmlns:a16="http://schemas.microsoft.com/office/drawing/2014/main" id="{1116BC1E-A53F-AE34-7A23-09C96DC3C358}"/>
                      </a:ext>
                    </a:extLst>
                  </p:cNvPr>
                  <p:cNvSpPr/>
                  <p:nvPr/>
                </p:nvSpPr>
                <p:spPr>
                  <a:xfrm>
                    <a:off x="3624467" y="1557291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5" name="Freeform 119">
                    <a:extLst>
                      <a:ext uri="{FF2B5EF4-FFF2-40B4-BE49-F238E27FC236}">
                        <a16:creationId xmlns:a16="http://schemas.microsoft.com/office/drawing/2014/main" id="{F36B1AC9-6B90-028C-0A77-15CA060C6C03}"/>
                      </a:ext>
                    </a:extLst>
                  </p:cNvPr>
                  <p:cNvSpPr/>
                  <p:nvPr/>
                </p:nvSpPr>
                <p:spPr>
                  <a:xfrm>
                    <a:off x="4042162" y="1557291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5 w 417695"/>
                      <a:gd name="connsiteY1" fmla="*/ 473105 h 713971"/>
                      <a:gd name="connsiteX2" fmla="*/ 417695 w 417695"/>
                      <a:gd name="connsiteY2" fmla="*/ 0 h 713971"/>
                      <a:gd name="connsiteX3" fmla="*/ 0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120">
                    <a:extLst>
                      <a:ext uri="{FF2B5EF4-FFF2-40B4-BE49-F238E27FC236}">
                        <a16:creationId xmlns:a16="http://schemas.microsoft.com/office/drawing/2014/main" id="{0612719B-7FCF-270B-530D-2F13BB061F8B}"/>
                      </a:ext>
                    </a:extLst>
                  </p:cNvPr>
                  <p:cNvSpPr/>
                  <p:nvPr/>
                </p:nvSpPr>
                <p:spPr>
                  <a:xfrm>
                    <a:off x="3624467" y="1317088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5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5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8" name="Graphic 5">
                  <a:extLst>
                    <a:ext uri="{FF2B5EF4-FFF2-40B4-BE49-F238E27FC236}">
                      <a16:creationId xmlns:a16="http://schemas.microsoft.com/office/drawing/2014/main" id="{5191161D-9F44-AD72-F140-BE0782537BAA}"/>
                    </a:ext>
                  </a:extLst>
                </p:cNvPr>
                <p:cNvGrpSpPr/>
                <p:nvPr/>
              </p:nvGrpSpPr>
              <p:grpSpPr>
                <a:xfrm>
                  <a:off x="5067475" y="493633"/>
                  <a:ext cx="834726" cy="954836"/>
                  <a:chOff x="5067475" y="493633"/>
                  <a:chExt cx="834726" cy="954836"/>
                </a:xfrm>
                <a:noFill/>
              </p:grpSpPr>
              <p:sp>
                <p:nvSpPr>
                  <p:cNvPr id="71" name="Freeform 122">
                    <a:extLst>
                      <a:ext uri="{FF2B5EF4-FFF2-40B4-BE49-F238E27FC236}">
                        <a16:creationId xmlns:a16="http://schemas.microsoft.com/office/drawing/2014/main" id="{4FEB3B7A-CAD2-9D37-D626-AE4EF353C6E8}"/>
                      </a:ext>
                    </a:extLst>
                  </p:cNvPr>
                  <p:cNvSpPr/>
                  <p:nvPr/>
                </p:nvSpPr>
                <p:spPr>
                  <a:xfrm>
                    <a:off x="5067475" y="734499"/>
                    <a:ext cx="417031" cy="713971"/>
                  </a:xfrm>
                  <a:custGeom>
                    <a:avLst/>
                    <a:gdLst>
                      <a:gd name="connsiteX0" fmla="*/ 417031 w 417031"/>
                      <a:gd name="connsiteY0" fmla="*/ 713971 h 713971"/>
                      <a:gd name="connsiteX1" fmla="*/ 0 w 417031"/>
                      <a:gd name="connsiteY1" fmla="*/ 473105 h 713971"/>
                      <a:gd name="connsiteX2" fmla="*/ 0 w 417031"/>
                      <a:gd name="connsiteY2" fmla="*/ 0 h 713971"/>
                      <a:gd name="connsiteX3" fmla="*/ 417031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2" name="Freeform 123">
                    <a:extLst>
                      <a:ext uri="{FF2B5EF4-FFF2-40B4-BE49-F238E27FC236}">
                        <a16:creationId xmlns:a16="http://schemas.microsoft.com/office/drawing/2014/main" id="{384EE63D-C183-1A4E-F27F-1C8308AE0F3C}"/>
                      </a:ext>
                    </a:extLst>
                  </p:cNvPr>
                  <p:cNvSpPr/>
                  <p:nvPr/>
                </p:nvSpPr>
                <p:spPr>
                  <a:xfrm>
                    <a:off x="5484506" y="734499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6 w 417695"/>
                      <a:gd name="connsiteY1" fmla="*/ 473105 h 713971"/>
                      <a:gd name="connsiteX2" fmla="*/ 417696 w 417695"/>
                      <a:gd name="connsiteY2" fmla="*/ 0 h 713971"/>
                      <a:gd name="connsiteX3" fmla="*/ 0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6" y="473105"/>
                        </a:lnTo>
                        <a:lnTo>
                          <a:pt x="417696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124">
                    <a:extLst>
                      <a:ext uri="{FF2B5EF4-FFF2-40B4-BE49-F238E27FC236}">
                        <a16:creationId xmlns:a16="http://schemas.microsoft.com/office/drawing/2014/main" id="{F9EFBC30-AC82-D5DD-B5ED-C5BC90887450}"/>
                      </a:ext>
                    </a:extLst>
                  </p:cNvPr>
                  <p:cNvSpPr/>
                  <p:nvPr/>
                </p:nvSpPr>
                <p:spPr>
                  <a:xfrm>
                    <a:off x="5067475" y="493633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9" name="Graphic 5">
                  <a:extLst>
                    <a:ext uri="{FF2B5EF4-FFF2-40B4-BE49-F238E27FC236}">
                      <a16:creationId xmlns:a16="http://schemas.microsoft.com/office/drawing/2014/main" id="{632B1960-D4E9-30BD-A763-767ACD74025C}"/>
                    </a:ext>
                  </a:extLst>
                </p:cNvPr>
                <p:cNvGrpSpPr/>
                <p:nvPr/>
              </p:nvGrpSpPr>
              <p:grpSpPr>
                <a:xfrm>
                  <a:off x="7561694" y="293907"/>
                  <a:ext cx="834726" cy="954173"/>
                  <a:chOff x="7561694" y="293907"/>
                  <a:chExt cx="834726" cy="954173"/>
                </a:xfrm>
                <a:noFill/>
              </p:grpSpPr>
              <p:sp>
                <p:nvSpPr>
                  <p:cNvPr id="68" name="Freeform 126">
                    <a:extLst>
                      <a:ext uri="{FF2B5EF4-FFF2-40B4-BE49-F238E27FC236}">
                        <a16:creationId xmlns:a16="http://schemas.microsoft.com/office/drawing/2014/main" id="{1102CDCB-A5DB-7DD9-44A8-F4C3B46363E4}"/>
                      </a:ext>
                    </a:extLst>
                  </p:cNvPr>
                  <p:cNvSpPr/>
                  <p:nvPr/>
                </p:nvSpPr>
                <p:spPr>
                  <a:xfrm>
                    <a:off x="7561694" y="534109"/>
                    <a:ext cx="417031" cy="713970"/>
                  </a:xfrm>
                  <a:custGeom>
                    <a:avLst/>
                    <a:gdLst>
                      <a:gd name="connsiteX0" fmla="*/ 417032 w 417031"/>
                      <a:gd name="connsiteY0" fmla="*/ 713971 h 713970"/>
                      <a:gd name="connsiteX1" fmla="*/ 0 w 417031"/>
                      <a:gd name="connsiteY1" fmla="*/ 473769 h 713970"/>
                      <a:gd name="connsiteX2" fmla="*/ 0 w 417031"/>
                      <a:gd name="connsiteY2" fmla="*/ 0 h 713970"/>
                      <a:gd name="connsiteX3" fmla="*/ 417032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2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032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9" name="Freeform 127">
                    <a:extLst>
                      <a:ext uri="{FF2B5EF4-FFF2-40B4-BE49-F238E27FC236}">
                        <a16:creationId xmlns:a16="http://schemas.microsoft.com/office/drawing/2014/main" id="{30ADF785-A878-B44C-02E9-F90C6EA723E9}"/>
                      </a:ext>
                    </a:extLst>
                  </p:cNvPr>
                  <p:cNvSpPr/>
                  <p:nvPr/>
                </p:nvSpPr>
                <p:spPr>
                  <a:xfrm>
                    <a:off x="7978725" y="534109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128">
                    <a:extLst>
                      <a:ext uri="{FF2B5EF4-FFF2-40B4-BE49-F238E27FC236}">
                        <a16:creationId xmlns:a16="http://schemas.microsoft.com/office/drawing/2014/main" id="{0F5E887F-ECDE-253C-4AFC-A6A771347456}"/>
                      </a:ext>
                    </a:extLst>
                  </p:cNvPr>
                  <p:cNvSpPr/>
                  <p:nvPr/>
                </p:nvSpPr>
                <p:spPr>
                  <a:xfrm>
                    <a:off x="7561694" y="293907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032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032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032" y="480404"/>
                        </a:lnTo>
                        <a:lnTo>
                          <a:pt x="0" y="240202"/>
                        </a:lnTo>
                        <a:lnTo>
                          <a:pt x="417032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0" name="Graphic 5">
                  <a:extLst>
                    <a:ext uri="{FF2B5EF4-FFF2-40B4-BE49-F238E27FC236}">
                      <a16:creationId xmlns:a16="http://schemas.microsoft.com/office/drawing/2014/main" id="{9DCC5B27-289D-28AD-51EF-A6141E7E5858}"/>
                    </a:ext>
                  </a:extLst>
                </p:cNvPr>
                <p:cNvGrpSpPr/>
                <p:nvPr/>
              </p:nvGrpSpPr>
              <p:grpSpPr>
                <a:xfrm>
                  <a:off x="8650093" y="891095"/>
                  <a:ext cx="834726" cy="954173"/>
                  <a:chOff x="8650093" y="891095"/>
                  <a:chExt cx="834726" cy="954173"/>
                </a:xfrm>
                <a:noFill/>
              </p:grpSpPr>
              <p:sp>
                <p:nvSpPr>
                  <p:cNvPr id="65" name="Freeform 130">
                    <a:extLst>
                      <a:ext uri="{FF2B5EF4-FFF2-40B4-BE49-F238E27FC236}">
                        <a16:creationId xmlns:a16="http://schemas.microsoft.com/office/drawing/2014/main" id="{DD4540E7-8F60-C0C9-DB01-EB464F6B33B1}"/>
                      </a:ext>
                    </a:extLst>
                  </p:cNvPr>
                  <p:cNvSpPr/>
                  <p:nvPr/>
                </p:nvSpPr>
                <p:spPr>
                  <a:xfrm>
                    <a:off x="8650093" y="1131297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6" name="Freeform 131">
                    <a:extLst>
                      <a:ext uri="{FF2B5EF4-FFF2-40B4-BE49-F238E27FC236}">
                        <a16:creationId xmlns:a16="http://schemas.microsoft.com/office/drawing/2014/main" id="{EDEF984F-AC83-CB80-5DD4-70ABA95463A1}"/>
                      </a:ext>
                    </a:extLst>
                  </p:cNvPr>
                  <p:cNvSpPr/>
                  <p:nvPr/>
                </p:nvSpPr>
                <p:spPr>
                  <a:xfrm>
                    <a:off x="9067788" y="1131297"/>
                    <a:ext cx="417031" cy="713970"/>
                  </a:xfrm>
                  <a:custGeom>
                    <a:avLst/>
                    <a:gdLst>
                      <a:gd name="connsiteX0" fmla="*/ 0 w 417031"/>
                      <a:gd name="connsiteY0" fmla="*/ 713971 h 713970"/>
                      <a:gd name="connsiteX1" fmla="*/ 417031 w 417031"/>
                      <a:gd name="connsiteY1" fmla="*/ 473769 h 713970"/>
                      <a:gd name="connsiteX2" fmla="*/ 417031 w 417031"/>
                      <a:gd name="connsiteY2" fmla="*/ 0 h 713970"/>
                      <a:gd name="connsiteX3" fmla="*/ 0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132">
                    <a:extLst>
                      <a:ext uri="{FF2B5EF4-FFF2-40B4-BE49-F238E27FC236}">
                        <a16:creationId xmlns:a16="http://schemas.microsoft.com/office/drawing/2014/main" id="{5CDAA46E-6CCC-8D43-8BE3-30FA74C750A4}"/>
                      </a:ext>
                    </a:extLst>
                  </p:cNvPr>
                  <p:cNvSpPr/>
                  <p:nvPr/>
                </p:nvSpPr>
                <p:spPr>
                  <a:xfrm>
                    <a:off x="8650093" y="891095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1" name="Graphic 5">
                  <a:extLst>
                    <a:ext uri="{FF2B5EF4-FFF2-40B4-BE49-F238E27FC236}">
                      <a16:creationId xmlns:a16="http://schemas.microsoft.com/office/drawing/2014/main" id="{0315FACF-F9B4-A0F1-F5B7-3D07B3976E04}"/>
                    </a:ext>
                  </a:extLst>
                </p:cNvPr>
                <p:cNvGrpSpPr/>
                <p:nvPr/>
              </p:nvGrpSpPr>
              <p:grpSpPr>
                <a:xfrm>
                  <a:off x="6509819" y="-322522"/>
                  <a:ext cx="834726" cy="954836"/>
                  <a:chOff x="6509819" y="-322522"/>
                  <a:chExt cx="834726" cy="954836"/>
                </a:xfrm>
                <a:noFill/>
              </p:grpSpPr>
              <p:sp>
                <p:nvSpPr>
                  <p:cNvPr id="62" name="Freeform 134">
                    <a:extLst>
                      <a:ext uri="{FF2B5EF4-FFF2-40B4-BE49-F238E27FC236}">
                        <a16:creationId xmlns:a16="http://schemas.microsoft.com/office/drawing/2014/main" id="{6E307B82-FF6C-618D-AD0A-221A35ACA9E8}"/>
                      </a:ext>
                    </a:extLst>
                  </p:cNvPr>
                  <p:cNvSpPr/>
                  <p:nvPr/>
                </p:nvSpPr>
                <p:spPr>
                  <a:xfrm>
                    <a:off x="6509819" y="-81657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3" name="Freeform 135">
                    <a:extLst>
                      <a:ext uri="{FF2B5EF4-FFF2-40B4-BE49-F238E27FC236}">
                        <a16:creationId xmlns:a16="http://schemas.microsoft.com/office/drawing/2014/main" id="{AE10BCC5-0CA3-363A-6450-3541A946C810}"/>
                      </a:ext>
                    </a:extLst>
                  </p:cNvPr>
                  <p:cNvSpPr/>
                  <p:nvPr/>
                </p:nvSpPr>
                <p:spPr>
                  <a:xfrm>
                    <a:off x="6927514" y="-81657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105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105"/>
                        </a:lnTo>
                        <a:lnTo>
                          <a:pt x="417031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136">
                    <a:extLst>
                      <a:ext uri="{FF2B5EF4-FFF2-40B4-BE49-F238E27FC236}">
                        <a16:creationId xmlns:a16="http://schemas.microsoft.com/office/drawing/2014/main" id="{CEE05EE8-7463-3F6A-D5BE-A5CF84773CC6}"/>
                      </a:ext>
                    </a:extLst>
                  </p:cNvPr>
                  <p:cNvSpPr/>
                  <p:nvPr/>
                </p:nvSpPr>
                <p:spPr>
                  <a:xfrm>
                    <a:off x="6509819" y="-322522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695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695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695" y="481068"/>
                        </a:lnTo>
                        <a:lnTo>
                          <a:pt x="0" y="240866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7" name="Graphic 5">
                <a:extLst>
                  <a:ext uri="{FF2B5EF4-FFF2-40B4-BE49-F238E27FC236}">
                    <a16:creationId xmlns:a16="http://schemas.microsoft.com/office/drawing/2014/main" id="{2D0DE902-D69E-5793-D0B0-4EF9ACA473AD}"/>
                  </a:ext>
                </a:extLst>
              </p:cNvPr>
              <p:cNvGrpSpPr/>
              <p:nvPr/>
            </p:nvGrpSpPr>
            <p:grpSpPr>
              <a:xfrm>
                <a:off x="8033842" y="1447806"/>
                <a:ext cx="843359" cy="494338"/>
                <a:chOff x="8033842" y="1447806"/>
                <a:chExt cx="843359" cy="494338"/>
              </a:xfrm>
              <a:solidFill>
                <a:srgbClr val="CAC7D8"/>
              </a:solidFill>
            </p:grpSpPr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29608BE3-ADB5-8B86-DEC7-30EE1245FCF7}"/>
                    </a:ext>
                  </a:extLst>
                </p:cNvPr>
                <p:cNvSpPr/>
                <p:nvPr/>
              </p:nvSpPr>
              <p:spPr>
                <a:xfrm>
                  <a:off x="8033842" y="1466385"/>
                  <a:ext cx="824765" cy="475759"/>
                </a:xfrm>
                <a:custGeom>
                  <a:avLst/>
                  <a:gdLst>
                    <a:gd name="connsiteX0" fmla="*/ 0 w 824765"/>
                    <a:gd name="connsiteY0" fmla="*/ 475759 h 475759"/>
                    <a:gd name="connsiteX1" fmla="*/ 824766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0" y="475759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A7FCDB93-8F20-3F7B-1430-074C5A2AE47D}"/>
                    </a:ext>
                  </a:extLst>
                </p:cNvPr>
                <p:cNvSpPr/>
                <p:nvPr/>
              </p:nvSpPr>
              <p:spPr>
                <a:xfrm>
                  <a:off x="8840015" y="144780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373C4310-C6FF-6307-8D17-3C898157F794}"/>
                  </a:ext>
                </a:extLst>
              </p:cNvPr>
              <p:cNvGrpSpPr/>
              <p:nvPr/>
            </p:nvGrpSpPr>
            <p:grpSpPr>
              <a:xfrm>
                <a:off x="6626030" y="2285859"/>
                <a:ext cx="806172" cy="469124"/>
                <a:chOff x="6626030" y="2285859"/>
                <a:chExt cx="806172" cy="469124"/>
              </a:xfrm>
              <a:solidFill>
                <a:srgbClr val="CAC7D8"/>
              </a:solidFill>
            </p:grpSpPr>
            <p:sp>
              <p:nvSpPr>
                <p:cNvPr id="49" name="Freeform 141">
                  <a:extLst>
                    <a:ext uri="{FF2B5EF4-FFF2-40B4-BE49-F238E27FC236}">
                      <a16:creationId xmlns:a16="http://schemas.microsoft.com/office/drawing/2014/main" id="{5FA5A401-3CD4-00E4-E1A3-6F9D2410E5EA}"/>
                    </a:ext>
                  </a:extLst>
                </p:cNvPr>
                <p:cNvSpPr/>
                <p:nvPr/>
              </p:nvSpPr>
              <p:spPr>
                <a:xfrm>
                  <a:off x="7395014" y="228585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0" name="Freeform 142">
                  <a:extLst>
                    <a:ext uri="{FF2B5EF4-FFF2-40B4-BE49-F238E27FC236}">
                      <a16:creationId xmlns:a16="http://schemas.microsoft.com/office/drawing/2014/main" id="{2AB2142F-0B45-A6F8-37C6-554A48FB7E61}"/>
                    </a:ext>
                  </a:extLst>
                </p:cNvPr>
                <p:cNvSpPr/>
                <p:nvPr/>
              </p:nvSpPr>
              <p:spPr>
                <a:xfrm>
                  <a:off x="6626030" y="2299794"/>
                  <a:ext cx="787578" cy="455189"/>
                </a:xfrm>
                <a:custGeom>
                  <a:avLst/>
                  <a:gdLst>
                    <a:gd name="connsiteX0" fmla="*/ 0 w 787578"/>
                    <a:gd name="connsiteY0" fmla="*/ 455190 h 455189"/>
                    <a:gd name="connsiteX1" fmla="*/ 787578 w 787578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5189">
                      <a:moveTo>
                        <a:pt x="0" y="455190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25651EC0-1A5D-1D85-AB1F-9E9378C0EA9D}"/>
                  </a:ext>
                </a:extLst>
              </p:cNvPr>
              <p:cNvGrpSpPr/>
              <p:nvPr/>
            </p:nvGrpSpPr>
            <p:grpSpPr>
              <a:xfrm>
                <a:off x="6950092" y="851946"/>
                <a:ext cx="843359" cy="495002"/>
                <a:chOff x="6950092" y="851946"/>
                <a:chExt cx="843359" cy="495002"/>
              </a:xfrm>
              <a:solidFill>
                <a:srgbClr val="CAC7D8"/>
              </a:solidFill>
            </p:grpSpPr>
            <p:sp>
              <p:nvSpPr>
                <p:cNvPr id="47" name="Freeform 144">
                  <a:extLst>
                    <a:ext uri="{FF2B5EF4-FFF2-40B4-BE49-F238E27FC236}">
                      <a16:creationId xmlns:a16="http://schemas.microsoft.com/office/drawing/2014/main" id="{4E67AC3E-9C3C-1082-3885-7209D56DFD47}"/>
                    </a:ext>
                  </a:extLst>
                </p:cNvPr>
                <p:cNvSpPr/>
                <p:nvPr/>
              </p:nvSpPr>
              <p:spPr>
                <a:xfrm>
                  <a:off x="6950092" y="870525"/>
                  <a:ext cx="824765" cy="476423"/>
                </a:xfrm>
                <a:custGeom>
                  <a:avLst/>
                  <a:gdLst>
                    <a:gd name="connsiteX0" fmla="*/ 0 w 824765"/>
                    <a:gd name="connsiteY0" fmla="*/ 476423 h 476423"/>
                    <a:gd name="connsiteX1" fmla="*/ 824766 w 824765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6423">
                      <a:moveTo>
                        <a:pt x="0" y="476423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145">
                  <a:extLst>
                    <a:ext uri="{FF2B5EF4-FFF2-40B4-BE49-F238E27FC236}">
                      <a16:creationId xmlns:a16="http://schemas.microsoft.com/office/drawing/2014/main" id="{B27698FD-1888-B8BF-6176-E5772CC3AB86}"/>
                    </a:ext>
                  </a:extLst>
                </p:cNvPr>
                <p:cNvSpPr/>
                <p:nvPr/>
              </p:nvSpPr>
              <p:spPr>
                <a:xfrm>
                  <a:off x="7756264" y="85194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AB725179-3BC8-F891-ACA8-EFB2886DA72B}"/>
                  </a:ext>
                </a:extLst>
              </p:cNvPr>
              <p:cNvGrpSpPr/>
              <p:nvPr/>
            </p:nvGrpSpPr>
            <p:grpSpPr>
              <a:xfrm>
                <a:off x="5542279" y="1689999"/>
                <a:ext cx="806172" cy="469124"/>
                <a:chOff x="5542279" y="1689999"/>
                <a:chExt cx="806172" cy="469124"/>
              </a:xfrm>
              <a:solidFill>
                <a:srgbClr val="CAC7D8"/>
              </a:solidFill>
            </p:grpSpPr>
            <p:sp>
              <p:nvSpPr>
                <p:cNvPr id="45" name="Freeform 147">
                  <a:extLst>
                    <a:ext uri="{FF2B5EF4-FFF2-40B4-BE49-F238E27FC236}">
                      <a16:creationId xmlns:a16="http://schemas.microsoft.com/office/drawing/2014/main" id="{27058CCD-A4A2-E7EE-5BD4-2E64FD5A987B}"/>
                    </a:ext>
                  </a:extLst>
                </p:cNvPr>
                <p:cNvSpPr/>
                <p:nvPr/>
              </p:nvSpPr>
              <p:spPr>
                <a:xfrm>
                  <a:off x="6311264" y="168999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148">
                  <a:extLst>
                    <a:ext uri="{FF2B5EF4-FFF2-40B4-BE49-F238E27FC236}">
                      <a16:creationId xmlns:a16="http://schemas.microsoft.com/office/drawing/2014/main" id="{AC7E10C9-DE70-288F-84E3-B6D5154536BB}"/>
                    </a:ext>
                  </a:extLst>
                </p:cNvPr>
                <p:cNvSpPr/>
                <p:nvPr/>
              </p:nvSpPr>
              <p:spPr>
                <a:xfrm>
                  <a:off x="5542279" y="1704597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3F464EC8-BF3F-BB6C-A90D-661D55D62424}"/>
                  </a:ext>
                </a:extLst>
              </p:cNvPr>
              <p:cNvGrpSpPr/>
              <p:nvPr/>
            </p:nvGrpSpPr>
            <p:grpSpPr>
              <a:xfrm>
                <a:off x="4251342" y="1877118"/>
                <a:ext cx="843359" cy="494338"/>
                <a:chOff x="4251342" y="1877118"/>
                <a:chExt cx="843359" cy="494338"/>
              </a:xfrm>
              <a:solidFill>
                <a:srgbClr val="CAC7D8"/>
              </a:solidFill>
            </p:grpSpPr>
            <p:sp>
              <p:nvSpPr>
                <p:cNvPr id="43" name="Freeform 150">
                  <a:extLst>
                    <a:ext uri="{FF2B5EF4-FFF2-40B4-BE49-F238E27FC236}">
                      <a16:creationId xmlns:a16="http://schemas.microsoft.com/office/drawing/2014/main" id="{5FEA28DF-E3AD-8278-8412-B5D53417E548}"/>
                    </a:ext>
                  </a:extLst>
                </p:cNvPr>
                <p:cNvSpPr/>
                <p:nvPr/>
              </p:nvSpPr>
              <p:spPr>
                <a:xfrm>
                  <a:off x="4269935" y="1895697"/>
                  <a:ext cx="824765" cy="475759"/>
                </a:xfrm>
                <a:custGeom>
                  <a:avLst/>
                  <a:gdLst>
                    <a:gd name="connsiteX0" fmla="*/ 824766 w 824765"/>
                    <a:gd name="connsiteY0" fmla="*/ 475760 h 475759"/>
                    <a:gd name="connsiteX1" fmla="*/ 0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824766" y="47576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151">
                  <a:extLst>
                    <a:ext uri="{FF2B5EF4-FFF2-40B4-BE49-F238E27FC236}">
                      <a16:creationId xmlns:a16="http://schemas.microsoft.com/office/drawing/2014/main" id="{9DDD79D2-264A-38B2-1F56-1DD54D3EA0FD}"/>
                    </a:ext>
                  </a:extLst>
                </p:cNvPr>
                <p:cNvSpPr/>
                <p:nvPr/>
              </p:nvSpPr>
              <p:spPr>
                <a:xfrm>
                  <a:off x="4251342" y="187711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09C31274-CE68-7713-58E3-A6C1617B3530}"/>
                  </a:ext>
                </a:extLst>
              </p:cNvPr>
              <p:cNvGrpSpPr/>
              <p:nvPr/>
            </p:nvGrpSpPr>
            <p:grpSpPr>
              <a:xfrm>
                <a:off x="5328451" y="2484258"/>
                <a:ext cx="806836" cy="468460"/>
                <a:chOff x="5328451" y="2484258"/>
                <a:chExt cx="806836" cy="468460"/>
              </a:xfrm>
              <a:solidFill>
                <a:srgbClr val="CAC7D8"/>
              </a:solidFill>
            </p:grpSpPr>
            <p:sp>
              <p:nvSpPr>
                <p:cNvPr id="41" name="Freeform 153">
                  <a:extLst>
                    <a:ext uri="{FF2B5EF4-FFF2-40B4-BE49-F238E27FC236}">
                      <a16:creationId xmlns:a16="http://schemas.microsoft.com/office/drawing/2014/main" id="{62365B7A-0B19-99EA-7EDE-C1A83A81053E}"/>
                    </a:ext>
                  </a:extLst>
                </p:cNvPr>
                <p:cNvSpPr/>
                <p:nvPr/>
              </p:nvSpPr>
              <p:spPr>
                <a:xfrm>
                  <a:off x="5328451" y="248425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154">
                  <a:extLst>
                    <a:ext uri="{FF2B5EF4-FFF2-40B4-BE49-F238E27FC236}">
                      <a16:creationId xmlns:a16="http://schemas.microsoft.com/office/drawing/2014/main" id="{EF9DD3B7-2759-5403-3AA9-B5941CF13328}"/>
                    </a:ext>
                  </a:extLst>
                </p:cNvPr>
                <p:cNvSpPr/>
                <p:nvPr/>
              </p:nvSpPr>
              <p:spPr>
                <a:xfrm>
                  <a:off x="5347045" y="2498193"/>
                  <a:ext cx="788242" cy="454526"/>
                </a:xfrm>
                <a:custGeom>
                  <a:avLst/>
                  <a:gdLst>
                    <a:gd name="connsiteX0" fmla="*/ 788242 w 788242"/>
                    <a:gd name="connsiteY0" fmla="*/ 454526 h 454526"/>
                    <a:gd name="connsiteX1" fmla="*/ 0 w 788242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4526">
                      <a:moveTo>
                        <a:pt x="788242" y="454526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48E419C6-53C4-B25A-6620-B78125514AFA}"/>
                  </a:ext>
                </a:extLst>
              </p:cNvPr>
              <p:cNvGrpSpPr/>
              <p:nvPr/>
            </p:nvGrpSpPr>
            <p:grpSpPr>
              <a:xfrm>
                <a:off x="5683061" y="1091484"/>
                <a:ext cx="844023" cy="494338"/>
                <a:chOff x="5683061" y="1091484"/>
                <a:chExt cx="844023" cy="494338"/>
              </a:xfrm>
              <a:solidFill>
                <a:srgbClr val="CAC7D8"/>
              </a:solidFill>
            </p:grpSpPr>
            <p:sp>
              <p:nvSpPr>
                <p:cNvPr id="39" name="Freeform 156">
                  <a:extLst>
                    <a:ext uri="{FF2B5EF4-FFF2-40B4-BE49-F238E27FC236}">
                      <a16:creationId xmlns:a16="http://schemas.microsoft.com/office/drawing/2014/main" id="{64D7DB66-E361-489C-76F7-942146D61F08}"/>
                    </a:ext>
                  </a:extLst>
                </p:cNvPr>
                <p:cNvSpPr/>
                <p:nvPr/>
              </p:nvSpPr>
              <p:spPr>
                <a:xfrm>
                  <a:off x="5701655" y="1110063"/>
                  <a:ext cx="825429" cy="475759"/>
                </a:xfrm>
                <a:custGeom>
                  <a:avLst/>
                  <a:gdLst>
                    <a:gd name="connsiteX0" fmla="*/ 825430 w 825429"/>
                    <a:gd name="connsiteY0" fmla="*/ 475759 h 475759"/>
                    <a:gd name="connsiteX1" fmla="*/ 0 w 825429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5759">
                      <a:moveTo>
                        <a:pt x="825430" y="47575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157">
                  <a:extLst>
                    <a:ext uri="{FF2B5EF4-FFF2-40B4-BE49-F238E27FC236}">
                      <a16:creationId xmlns:a16="http://schemas.microsoft.com/office/drawing/2014/main" id="{20368323-C3A7-DB53-F7BD-9EEB628C65C0}"/>
                    </a:ext>
                  </a:extLst>
                </p:cNvPr>
                <p:cNvSpPr/>
                <p:nvPr/>
              </p:nvSpPr>
              <p:spPr>
                <a:xfrm>
                  <a:off x="5683061" y="109148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7AB8AF76-E5F5-2184-9F03-06B2D4B8DF3B}"/>
                  </a:ext>
                </a:extLst>
              </p:cNvPr>
              <p:cNvGrpSpPr/>
              <p:nvPr/>
            </p:nvGrpSpPr>
            <p:grpSpPr>
              <a:xfrm>
                <a:off x="6762163" y="1695307"/>
                <a:ext cx="445586" cy="255463"/>
                <a:chOff x="6762163" y="1695307"/>
                <a:chExt cx="445586" cy="255463"/>
              </a:xfrm>
              <a:solidFill>
                <a:srgbClr val="CAC7D8"/>
              </a:solidFill>
            </p:grpSpPr>
            <p:sp>
              <p:nvSpPr>
                <p:cNvPr id="37" name="Freeform 159">
                  <a:extLst>
                    <a:ext uri="{FF2B5EF4-FFF2-40B4-BE49-F238E27FC236}">
                      <a16:creationId xmlns:a16="http://schemas.microsoft.com/office/drawing/2014/main" id="{75A831E8-471B-FADF-7C52-0DED96F3CB45}"/>
                    </a:ext>
                  </a:extLst>
                </p:cNvPr>
                <p:cNvSpPr/>
                <p:nvPr/>
              </p:nvSpPr>
              <p:spPr>
                <a:xfrm>
                  <a:off x="6762163" y="1695307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160">
                  <a:extLst>
                    <a:ext uri="{FF2B5EF4-FFF2-40B4-BE49-F238E27FC236}">
                      <a16:creationId xmlns:a16="http://schemas.microsoft.com/office/drawing/2014/main" id="{4CCDF15F-7C0A-18DC-CFAC-1D72FDBA4E20}"/>
                    </a:ext>
                  </a:extLst>
                </p:cNvPr>
                <p:cNvSpPr/>
                <p:nvPr/>
              </p:nvSpPr>
              <p:spPr>
                <a:xfrm>
                  <a:off x="6780756" y="1709242"/>
                  <a:ext cx="426992" cy="241529"/>
                </a:xfrm>
                <a:custGeom>
                  <a:avLst/>
                  <a:gdLst>
                    <a:gd name="connsiteX0" fmla="*/ 426992 w 426992"/>
                    <a:gd name="connsiteY0" fmla="*/ 241529 h 241529"/>
                    <a:gd name="connsiteX1" fmla="*/ 0 w 426992"/>
                    <a:gd name="connsiteY1" fmla="*/ 0 h 24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6992" h="241529">
                      <a:moveTo>
                        <a:pt x="426992" y="24152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F864515E-B57E-4D58-CDA7-B58AF33557CE}"/>
                  </a:ext>
                </a:extLst>
              </p:cNvPr>
              <p:cNvGrpSpPr/>
              <p:nvPr/>
            </p:nvGrpSpPr>
            <p:grpSpPr>
              <a:xfrm>
                <a:off x="7132709" y="279309"/>
                <a:ext cx="844023" cy="495002"/>
                <a:chOff x="7132709" y="279309"/>
                <a:chExt cx="844023" cy="495002"/>
              </a:xfrm>
              <a:solidFill>
                <a:srgbClr val="CAC7D8"/>
              </a:solidFill>
            </p:grpSpPr>
            <p:sp>
              <p:nvSpPr>
                <p:cNvPr id="35" name="Freeform 162">
                  <a:extLst>
                    <a:ext uri="{FF2B5EF4-FFF2-40B4-BE49-F238E27FC236}">
                      <a16:creationId xmlns:a16="http://schemas.microsoft.com/office/drawing/2014/main" id="{06AE364E-3DE8-AD76-7297-B2A05775950B}"/>
                    </a:ext>
                  </a:extLst>
                </p:cNvPr>
                <p:cNvSpPr/>
                <p:nvPr/>
              </p:nvSpPr>
              <p:spPr>
                <a:xfrm>
                  <a:off x="7151303" y="297888"/>
                  <a:ext cx="825429" cy="476423"/>
                </a:xfrm>
                <a:custGeom>
                  <a:avLst/>
                  <a:gdLst>
                    <a:gd name="connsiteX0" fmla="*/ 825430 w 825429"/>
                    <a:gd name="connsiteY0" fmla="*/ 476423 h 476423"/>
                    <a:gd name="connsiteX1" fmla="*/ 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825430" y="476423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163">
                  <a:extLst>
                    <a:ext uri="{FF2B5EF4-FFF2-40B4-BE49-F238E27FC236}">
                      <a16:creationId xmlns:a16="http://schemas.microsoft.com/office/drawing/2014/main" id="{32CCE6BE-6CBE-8311-B75C-92F111F3D198}"/>
                    </a:ext>
                  </a:extLst>
                </p:cNvPr>
                <p:cNvSpPr/>
                <p:nvPr/>
              </p:nvSpPr>
              <p:spPr>
                <a:xfrm>
                  <a:off x="7132709" y="27930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5E453734-7A59-A42F-AC44-626D3455C9D8}"/>
                  </a:ext>
                </a:extLst>
              </p:cNvPr>
              <p:cNvGrpSpPr/>
              <p:nvPr/>
            </p:nvGrpSpPr>
            <p:grpSpPr>
              <a:xfrm>
                <a:off x="8215132" y="877824"/>
                <a:ext cx="806836" cy="469124"/>
                <a:chOff x="8215132" y="877824"/>
                <a:chExt cx="806836" cy="469124"/>
              </a:xfrm>
              <a:solidFill>
                <a:srgbClr val="CAC7D8"/>
              </a:solidFill>
            </p:grpSpPr>
            <p:sp>
              <p:nvSpPr>
                <p:cNvPr id="33" name="Freeform 165">
                  <a:extLst>
                    <a:ext uri="{FF2B5EF4-FFF2-40B4-BE49-F238E27FC236}">
                      <a16:creationId xmlns:a16="http://schemas.microsoft.com/office/drawing/2014/main" id="{B4F39650-E64D-2919-52E3-E0A7D79AEDA5}"/>
                    </a:ext>
                  </a:extLst>
                </p:cNvPr>
                <p:cNvSpPr/>
                <p:nvPr/>
              </p:nvSpPr>
              <p:spPr>
                <a:xfrm>
                  <a:off x="8215132" y="87782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166">
                  <a:extLst>
                    <a:ext uri="{FF2B5EF4-FFF2-40B4-BE49-F238E27FC236}">
                      <a16:creationId xmlns:a16="http://schemas.microsoft.com/office/drawing/2014/main" id="{DE01DBB0-D16C-28D5-2653-F3A198B1F1A2}"/>
                    </a:ext>
                  </a:extLst>
                </p:cNvPr>
                <p:cNvSpPr/>
                <p:nvPr/>
              </p:nvSpPr>
              <p:spPr>
                <a:xfrm>
                  <a:off x="8233725" y="891758"/>
                  <a:ext cx="788242" cy="455189"/>
                </a:xfrm>
                <a:custGeom>
                  <a:avLst/>
                  <a:gdLst>
                    <a:gd name="connsiteX0" fmla="*/ 788242 w 788242"/>
                    <a:gd name="connsiteY0" fmla="*/ 455190 h 455189"/>
                    <a:gd name="connsiteX1" fmla="*/ 0 w 788242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5189">
                      <a:moveTo>
                        <a:pt x="788242" y="45519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1F7AD55A-9A33-F22C-FF8B-0D7091562585}"/>
                  </a:ext>
                </a:extLst>
              </p:cNvPr>
              <p:cNvGrpSpPr/>
              <p:nvPr/>
            </p:nvGrpSpPr>
            <p:grpSpPr>
              <a:xfrm>
                <a:off x="5872983" y="256085"/>
                <a:ext cx="844023" cy="495002"/>
                <a:chOff x="5872983" y="256085"/>
                <a:chExt cx="844023" cy="495002"/>
              </a:xfrm>
              <a:solidFill>
                <a:srgbClr val="CAC7D8"/>
              </a:solidFill>
            </p:grpSpPr>
            <p:sp>
              <p:nvSpPr>
                <p:cNvPr id="31" name="Freeform 168">
                  <a:extLst>
                    <a:ext uri="{FF2B5EF4-FFF2-40B4-BE49-F238E27FC236}">
                      <a16:creationId xmlns:a16="http://schemas.microsoft.com/office/drawing/2014/main" id="{E7906FEB-41EB-04EE-28D4-5FC493D2D402}"/>
                    </a:ext>
                  </a:extLst>
                </p:cNvPr>
                <p:cNvSpPr/>
                <p:nvPr/>
              </p:nvSpPr>
              <p:spPr>
                <a:xfrm>
                  <a:off x="5872983" y="274664"/>
                  <a:ext cx="825429" cy="476423"/>
                </a:xfrm>
                <a:custGeom>
                  <a:avLst/>
                  <a:gdLst>
                    <a:gd name="connsiteX0" fmla="*/ 0 w 825429"/>
                    <a:gd name="connsiteY0" fmla="*/ 476423 h 476423"/>
                    <a:gd name="connsiteX1" fmla="*/ 82543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0" y="476423"/>
                      </a:moveTo>
                      <a:lnTo>
                        <a:pt x="82543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169">
                  <a:extLst>
                    <a:ext uri="{FF2B5EF4-FFF2-40B4-BE49-F238E27FC236}">
                      <a16:creationId xmlns:a16="http://schemas.microsoft.com/office/drawing/2014/main" id="{B58EB024-2006-1D32-D688-839B0C3DD6A6}"/>
                    </a:ext>
                  </a:extLst>
                </p:cNvPr>
                <p:cNvSpPr/>
                <p:nvPr/>
              </p:nvSpPr>
              <p:spPr>
                <a:xfrm>
                  <a:off x="6679819" y="256085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rgbClr val="CAC7D8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61BE588B-57CF-0627-FE7A-9ECEA1156174}"/>
                  </a:ext>
                </a:extLst>
              </p:cNvPr>
              <p:cNvGrpSpPr/>
              <p:nvPr/>
            </p:nvGrpSpPr>
            <p:grpSpPr>
              <a:xfrm>
                <a:off x="4459857" y="1088830"/>
                <a:ext cx="806172" cy="468460"/>
                <a:chOff x="4459857" y="1088830"/>
                <a:chExt cx="806172" cy="468460"/>
              </a:xfrm>
              <a:solidFill>
                <a:srgbClr val="CAC7D8"/>
              </a:solidFill>
            </p:grpSpPr>
            <p:sp>
              <p:nvSpPr>
                <p:cNvPr id="29" name="Freeform 171">
                  <a:extLst>
                    <a:ext uri="{FF2B5EF4-FFF2-40B4-BE49-F238E27FC236}">
                      <a16:creationId xmlns:a16="http://schemas.microsoft.com/office/drawing/2014/main" id="{130FD49F-7299-944F-006D-06993BE5A23B}"/>
                    </a:ext>
                  </a:extLst>
                </p:cNvPr>
                <p:cNvSpPr/>
                <p:nvPr/>
              </p:nvSpPr>
              <p:spPr>
                <a:xfrm>
                  <a:off x="5228842" y="1088830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172">
                  <a:extLst>
                    <a:ext uri="{FF2B5EF4-FFF2-40B4-BE49-F238E27FC236}">
                      <a16:creationId xmlns:a16="http://schemas.microsoft.com/office/drawing/2014/main" id="{92E5D796-66C9-6540-5857-A1D0D3B1C0A6}"/>
                    </a:ext>
                  </a:extLst>
                </p:cNvPr>
                <p:cNvSpPr/>
                <p:nvPr/>
              </p:nvSpPr>
              <p:spPr>
                <a:xfrm>
                  <a:off x="4459857" y="1102764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7389-96CB-4843-8B74-C86339E3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62" y="487656"/>
            <a:ext cx="6737323" cy="3829905"/>
          </a:xfrm>
        </p:spPr>
        <p:txBody>
          <a:bodyPr/>
          <a:lstStyle/>
          <a:p>
            <a:r>
              <a:rPr lang="en-IN" sz="5400" dirty="0" err="1">
                <a:solidFill>
                  <a:schemeClr val="bg1"/>
                </a:solidFill>
              </a:rPr>
              <a:t>ChainzCommerce</a:t>
            </a:r>
            <a:r>
              <a:rPr lang="en-IN" sz="2800" dirty="0">
                <a:solidFill>
                  <a:schemeClr val="bg1"/>
                </a:solidFill>
              </a:rPr>
              <a:t>: </a:t>
            </a:r>
            <a:r>
              <a:rPr lang="en-US" sz="4000" dirty="0">
                <a:solidFill>
                  <a:schemeClr val="bg1"/>
                </a:solidFill>
              </a:rPr>
              <a:t>Revolutionizing online shopping.</a:t>
            </a:r>
            <a:endParaRPr lang="en-BR" sz="2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1F639-F8F2-9749-BF6D-57027465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05" y="4386511"/>
            <a:ext cx="5294313" cy="255681"/>
          </a:xfrm>
        </p:spPr>
        <p:txBody>
          <a:bodyPr/>
          <a:lstStyle/>
          <a:p>
            <a:r>
              <a:rPr lang="en-IN" sz="2800" b="0" dirty="0" err="1">
                <a:solidFill>
                  <a:schemeClr val="bg1"/>
                </a:solidFill>
              </a:rPr>
              <a:t>NoPlayButton</a:t>
            </a:r>
            <a:endParaRPr lang="en-BR" sz="2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2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609600" y="180975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Link: https://project-proposal-templates.vercel.app/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00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30364"/>
            <a:ext cx="5791200" cy="476249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381000" y="906613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We're Building:</a:t>
            </a:r>
          </a:p>
          <a:p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ChainzCommerce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set to revolutionize the e-commerce landscape by integrating blockchain technology. Our focus is on developing a user-friendly NFT-based marketplace, enabling users to seamlessly list and transact NFTs using cryptocurrencies.</a:t>
            </a:r>
          </a:p>
          <a:p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 Statement:</a:t>
            </a: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goal is to demystify the use of Web 3 technology in everyday life, transforming the perception of blockchain from merely a trading platform to a valuable tool for artists, collectors, and the general public.</a:t>
            </a:r>
          </a:p>
          <a:p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Functionality of </a:t>
            </a:r>
            <a:r>
              <a:rPr lang="en-US" sz="1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ChainzCommerce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View Purchased NFTs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Users can access their collection of purchased or owned NFTs.</a:t>
            </a: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NFTs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Facilitates the easy creation and minting of new NFTs, complete with customizable attributes and metadata.</a:t>
            </a: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Explore Listed NFTs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Offers a platform to browse and purchase a diverse range of listed NFTs.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251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90550"/>
            <a:ext cx="5791200" cy="476249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381000" y="1284982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Scope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ChainzCommerce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pioneering platform in blockchain-integrated e-commerce, addressing the need for secure, reliable online transactions and offering innovative solutions to the challenges in the e-commerce sector.</a:t>
            </a:r>
          </a:p>
          <a:p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Milestone Breakdown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Kick-off (Days 1):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Contract development and testing.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Phase (Days 2):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wireframes and finalizing the frontend design.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Development Sprint (Days 3-4):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Implementing the frontend design and working on the backend to connect the contracts with the frontend.</a:t>
            </a:r>
          </a:p>
        </p:txBody>
      </p:sp>
    </p:spTree>
    <p:extLst>
      <p:ext uri="{BB962C8B-B14F-4D97-AF65-F5344CB8AC3E}">
        <p14:creationId xmlns:p14="http://schemas.microsoft.com/office/powerpoint/2010/main" val="29434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61950"/>
            <a:ext cx="5791200" cy="476249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304800" y="825775"/>
            <a:ext cx="7010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Potential Enhancements:</a:t>
            </a: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 and VR Integration: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Creating an AR and VR exhibition museum for showcasing artistic NFTs aligned with the Metaverse theme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Expansion to Full-Fledged E-Commerce: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Transitioning into a comprehensive e-commerce website for everyday purchases.</a:t>
            </a: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ML-Driven Blockchain Analytics: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Implementing a machine learning model to predict blockchain currency rates and gas fees, aiding users in making profitable decisions.</a:t>
            </a:r>
          </a:p>
          <a:p>
            <a:endParaRPr lang="en-US" sz="15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Scalability Plans:</a:t>
            </a: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Expanding to a Web 3-based storage provider to handle increased user activity and data volume.</a:t>
            </a:r>
          </a:p>
          <a:p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Summary:</a:t>
            </a:r>
          </a:p>
          <a:p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ChainzCommerce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decentralized application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DApp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on the Ethereum blockchain, designed for interactive NFT transactions, offering functionalities for viewing, creating, and exploring NFTs, and poised for future expansions in AR, VR, and ML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81523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533400" y="180975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Solidity (Writing Smart Contract)</a:t>
            </a:r>
          </a:p>
          <a:p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(React &amp; Testing)</a:t>
            </a:r>
          </a:p>
          <a:p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Ethers (Blockchain Interaction)</a:t>
            </a:r>
          </a:p>
          <a:p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Hardhat (Development Framework)</a:t>
            </a:r>
          </a:p>
          <a:p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Ipfs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(Metadata storage)</a:t>
            </a:r>
          </a:p>
          <a:p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React routers (Navigational components)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533400" y="180975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Shantanu Swami: Smart Contract Development and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Kushal M </a:t>
            </a:r>
            <a:r>
              <a:rPr lang="en-US" sz="2400" dirty="0" err="1"/>
              <a:t>Handigund</a:t>
            </a:r>
            <a:r>
              <a:rPr lang="en-US" sz="2400" dirty="0"/>
              <a:t>: Backend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Nandish</a:t>
            </a:r>
            <a:r>
              <a:rPr lang="en-US" sz="2400" dirty="0"/>
              <a:t> M: Frontend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74473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533400" y="180975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727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40" y="601575"/>
            <a:ext cx="4456772" cy="1055862"/>
          </a:xfrm>
        </p:spPr>
        <p:txBody>
          <a:bodyPr/>
          <a:lstStyle/>
          <a:p>
            <a:r>
              <a:rPr lang="en-IN" dirty="0" err="1"/>
              <a:t>Github</a:t>
            </a:r>
            <a:endParaRPr lang="en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E30-4434-5940-BA6B-434A0AC510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39155" y="2109608"/>
            <a:ext cx="4703874" cy="23625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https://github.com/jaibhedia/Project-Proposal-Templates/tree/main/NoPlayButton/ChainzCommerce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6732196" y="-30485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D90C6-8224-1BE1-F898-1398E9C48E0D}"/>
              </a:ext>
            </a:extLst>
          </p:cNvPr>
          <p:cNvSpPr txBox="1"/>
          <p:nvPr/>
        </p:nvSpPr>
        <p:spPr>
          <a:xfrm>
            <a:off x="420234" y="2004281"/>
            <a:ext cx="102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31126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89" y="605460"/>
            <a:ext cx="4456772" cy="1055862"/>
          </a:xfrm>
        </p:spPr>
        <p:txBody>
          <a:bodyPr/>
          <a:lstStyle/>
          <a:p>
            <a:r>
              <a:rPr lang="en-IN" dirty="0"/>
              <a:t>Logo</a:t>
            </a:r>
            <a:endParaRPr lang="en-BR" dirty="0"/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77C8A5-3EE5-6032-8E3F-1FDFFDB57CC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7" y="1878251"/>
            <a:ext cx="2363787" cy="2363787"/>
          </a:xfrm>
        </p:spPr>
      </p:pic>
    </p:spTree>
    <p:extLst>
      <p:ext uri="{BB962C8B-B14F-4D97-AF65-F5344CB8AC3E}">
        <p14:creationId xmlns:p14="http://schemas.microsoft.com/office/powerpoint/2010/main" val="64823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609600" y="180975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Revolutionizing online shopping with a secure, decentralized blockchain-based eCommerce platform for seamless, transparent, and efficient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Name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609600" y="180975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ChainzCommerce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566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20E6-F486-2750-B1A2-84CE54E06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44498"/>
            <a:ext cx="6783445" cy="3205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4E314-6810-95A6-A0F3-66ABA16095F5}"/>
              </a:ext>
            </a:extLst>
          </p:cNvPr>
          <p:cNvSpPr txBox="1"/>
          <p:nvPr/>
        </p:nvSpPr>
        <p:spPr>
          <a:xfrm>
            <a:off x="457200" y="47741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5266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E314-6810-95A6-A0F3-66ABA16095F5}"/>
              </a:ext>
            </a:extLst>
          </p:cNvPr>
          <p:cNvSpPr txBox="1"/>
          <p:nvPr/>
        </p:nvSpPr>
        <p:spPr>
          <a:xfrm>
            <a:off x="457200" y="474640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Logged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1E82D-D158-36F5-BB16-E9085C55E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8454"/>
            <a:ext cx="6588765" cy="31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6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E314-6810-95A6-A0F3-66ABA16095F5}"/>
              </a:ext>
            </a:extLst>
          </p:cNvPr>
          <p:cNvSpPr txBox="1"/>
          <p:nvPr/>
        </p:nvSpPr>
        <p:spPr>
          <a:xfrm>
            <a:off x="457200" y="474640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NFTs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DE013-6DE2-28C0-0AA6-54F818909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8320"/>
            <a:ext cx="6934192" cy="33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4F-C504-CFFD-575E-DCC61DB9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Video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9177-3642-624A-CF19-28DD56450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NoPlayButton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8DB09-7978-B422-BAD8-DD333E6EE33D}"/>
              </a:ext>
            </a:extLst>
          </p:cNvPr>
          <p:cNvSpPr txBox="1"/>
          <p:nvPr/>
        </p:nvSpPr>
        <p:spPr>
          <a:xfrm>
            <a:off x="609600" y="180975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Link: https://www.loom.com/share/b348c85e874b48ba8ab3913b99e6eaa8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9399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On-screen Show (16:9)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Black</vt:lpstr>
      <vt:lpstr>Times New Roman</vt:lpstr>
      <vt:lpstr>1_Office Theme</vt:lpstr>
      <vt:lpstr>2_Office Theme</vt:lpstr>
      <vt:lpstr>ChainzCommerce: Revolutionizing online shopping.</vt:lpstr>
      <vt:lpstr>Github</vt:lpstr>
      <vt:lpstr>Logo</vt:lpstr>
      <vt:lpstr>Outline</vt:lpstr>
      <vt:lpstr>Name of the project</vt:lpstr>
      <vt:lpstr>Images of the project</vt:lpstr>
      <vt:lpstr>Images of the project</vt:lpstr>
      <vt:lpstr>Images of the project</vt:lpstr>
      <vt:lpstr>Video </vt:lpstr>
      <vt:lpstr>Website</vt:lpstr>
      <vt:lpstr>Description</vt:lpstr>
      <vt:lpstr>Description</vt:lpstr>
      <vt:lpstr>Description</vt:lpstr>
      <vt:lpstr>Tech Stack</vt:lpstr>
      <vt:lpstr>Team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2024-02-11T08:23:27Z</dcterms:modified>
</cp:coreProperties>
</file>