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03142" y="4496422"/>
            <a:ext cx="21723810" cy="68380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2608" y="3507094"/>
            <a:ext cx="1600000" cy="885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07402" y="4595060"/>
            <a:ext cx="904762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427001"/>
            <a:ext cx="1257143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4211" y="1849281"/>
            <a:ext cx="4997820" cy="1628828"/>
            <a:chOff x="1024211" y="1849281"/>
            <a:chExt cx="4997820" cy="162882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608" y="1645677"/>
              <a:ext cx="2361905" cy="24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24211" y="1939530"/>
              <a:ext cx="4997820" cy="42685"/>
              <a:chOff x="1024211" y="1939530"/>
              <a:chExt cx="4997820" cy="4268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421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2029" y="2213972"/>
              <a:ext cx="2847619" cy="4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3947" y="4328443"/>
            <a:ext cx="4997820" cy="1628828"/>
            <a:chOff x="6643947" y="4328443"/>
            <a:chExt cx="4997820" cy="16288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0344" y="4124840"/>
              <a:ext cx="2619048" cy="246666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6643947" y="4418692"/>
              <a:ext cx="4997820" cy="42685"/>
              <a:chOff x="6643947" y="4418692"/>
              <a:chExt cx="4997820" cy="426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43947" y="4418692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1765" y="4693136"/>
              <a:ext cx="2847619" cy="40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0115" y="6821774"/>
            <a:ext cx="4997820" cy="1628828"/>
            <a:chOff x="12200115" y="6821774"/>
            <a:chExt cx="4997820" cy="16288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6511" y="6618170"/>
              <a:ext cx="2609524" cy="2466667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200115" y="6912023"/>
              <a:ext cx="4997820" cy="42685"/>
              <a:chOff x="12200115" y="6912023"/>
              <a:chExt cx="4997820" cy="426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200115" y="691202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77933" y="7186467"/>
              <a:ext cx="2847619" cy="4095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0879" y="983914"/>
            <a:ext cx="2485714" cy="409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499048" y="983895"/>
            <a:ext cx="847619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019048" cy="81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67639"/>
            <a:ext cx="1257143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3915"/>
            <a:ext cx="2038095" cy="4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83895"/>
            <a:ext cx="819048" cy="4095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1093" y="2119150"/>
            <a:ext cx="7552381" cy="6038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734" y="2693277"/>
            <a:ext cx="7495238" cy="58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1825" y="4306463"/>
            <a:ext cx="7285714" cy="2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1629" y="9367639"/>
            <a:ext cx="1257143" cy="4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83915"/>
            <a:ext cx="2038095" cy="4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83895"/>
            <a:ext cx="819048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866667" cy="81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67639"/>
            <a:ext cx="1257143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3915"/>
            <a:ext cx="1076190" cy="4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83896"/>
            <a:ext cx="809524" cy="4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1093" y="2119150"/>
            <a:ext cx="8438095" cy="35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30" y="9367636"/>
            <a:ext cx="1819048" cy="3809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9" y="983914"/>
            <a:ext cx="3533333" cy="4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72" y="983896"/>
            <a:ext cx="485714" cy="4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5520" y="2094016"/>
            <a:ext cx="2619048" cy="24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839" y="5647544"/>
            <a:ext cx="5590476" cy="18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4378" y="4035769"/>
            <a:ext cx="3000000" cy="20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86463" y="3833023"/>
            <a:ext cx="6600000" cy="309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8" y="1008400"/>
            <a:ext cx="9857143" cy="81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67639"/>
            <a:ext cx="1257143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3915"/>
            <a:ext cx="1828571" cy="4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83896"/>
            <a:ext cx="819048" cy="4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1093" y="2119150"/>
            <a:ext cx="9561905" cy="35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90476" y="-219048"/>
            <a:ext cx="6495238" cy="10723810"/>
            <a:chOff x="11790476" y="-219048"/>
            <a:chExt cx="6495238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0476" y="-219048"/>
              <a:ext cx="6495238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67639"/>
            <a:ext cx="1257143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83915"/>
            <a:ext cx="1828571" cy="46666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83896"/>
            <a:ext cx="828571" cy="4666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5520" y="2094016"/>
            <a:ext cx="2609524" cy="24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839" y="5647544"/>
            <a:ext cx="3723810" cy="13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4378" y="4035769"/>
            <a:ext cx="3409524" cy="20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04762" y="1887102"/>
            <a:ext cx="6171429" cy="6109714"/>
            <a:chOff x="8704762" y="1887102"/>
            <a:chExt cx="6171429" cy="6109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4762" y="1887102"/>
              <a:ext cx="6171429" cy="610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659115"/>
            <a:ext cx="21666667" cy="6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1016" y="7232226"/>
            <a:ext cx="2695238" cy="4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811" y="8320201"/>
            <a:ext cx="4619048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2021-04-12T12:21:41Z</dcterms:created>
  <dcterms:modified xsi:type="dcterms:W3CDTF">2021-04-12T12:21:41Z</dcterms:modified>
</cp:coreProperties>
</file>