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83C09-3744-48C4-A6FE-B1875B3898A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6F7A83-867B-434A-95A2-CFE4838EC606}">
      <dgm:prSet/>
      <dgm:spPr/>
      <dgm:t>
        <a:bodyPr/>
        <a:lstStyle/>
        <a:p>
          <a:r>
            <a:rPr lang="en-US"/>
            <a:t>Focus on</a:t>
          </a:r>
        </a:p>
      </dgm:t>
    </dgm:pt>
    <dgm:pt modelId="{0FC18850-D7D0-424B-BEA6-81920367E8C6}" type="parTrans" cxnId="{F6175E80-1BD9-4E29-A2FF-A5A6D67B1300}">
      <dgm:prSet/>
      <dgm:spPr/>
      <dgm:t>
        <a:bodyPr/>
        <a:lstStyle/>
        <a:p>
          <a:endParaRPr lang="en-US"/>
        </a:p>
      </dgm:t>
    </dgm:pt>
    <dgm:pt modelId="{295DD62E-CE6A-4DDB-8B55-650F9607845B}" type="sibTrans" cxnId="{F6175E80-1BD9-4E29-A2FF-A5A6D67B1300}">
      <dgm:prSet/>
      <dgm:spPr/>
      <dgm:t>
        <a:bodyPr/>
        <a:lstStyle/>
        <a:p>
          <a:endParaRPr lang="en-US"/>
        </a:p>
      </dgm:t>
    </dgm:pt>
    <dgm:pt modelId="{1A3D7427-9E2B-4947-BD03-5D9E30F5492F}">
      <dgm:prSet/>
      <dgm:spPr/>
      <dgm:t>
        <a:bodyPr/>
        <a:lstStyle/>
        <a:p>
          <a:r>
            <a:rPr lang="en-US"/>
            <a:t>Focus on strong players &amp; strategies.</a:t>
          </a:r>
        </a:p>
      </dgm:t>
    </dgm:pt>
    <dgm:pt modelId="{89AA8DEC-2AD7-4B0C-94C9-6F9BB3AE3412}" type="parTrans" cxnId="{3515EDF4-4937-4E2D-BC44-6C4AF5A7E672}">
      <dgm:prSet/>
      <dgm:spPr/>
      <dgm:t>
        <a:bodyPr/>
        <a:lstStyle/>
        <a:p>
          <a:endParaRPr lang="en-US"/>
        </a:p>
      </dgm:t>
    </dgm:pt>
    <dgm:pt modelId="{368C1B15-117F-4813-9B6F-521757C89308}" type="sibTrans" cxnId="{3515EDF4-4937-4E2D-BC44-6C4AF5A7E672}">
      <dgm:prSet/>
      <dgm:spPr/>
      <dgm:t>
        <a:bodyPr/>
        <a:lstStyle/>
        <a:p>
          <a:endParaRPr lang="en-US"/>
        </a:p>
      </dgm:t>
    </dgm:pt>
    <dgm:pt modelId="{9E701A59-3175-4348-9555-2CB2AB938D8B}">
      <dgm:prSet/>
      <dgm:spPr/>
      <dgm:t>
        <a:bodyPr/>
        <a:lstStyle/>
        <a:p>
          <a:r>
            <a:rPr lang="en-US"/>
            <a:t>Optimize</a:t>
          </a:r>
        </a:p>
      </dgm:t>
    </dgm:pt>
    <dgm:pt modelId="{531CCDB1-6A3D-430C-A06E-277EB5D621BC}" type="parTrans" cxnId="{C5217462-AF03-48B8-AA41-CA7EF3298523}">
      <dgm:prSet/>
      <dgm:spPr/>
      <dgm:t>
        <a:bodyPr/>
        <a:lstStyle/>
        <a:p>
          <a:endParaRPr lang="en-US"/>
        </a:p>
      </dgm:t>
    </dgm:pt>
    <dgm:pt modelId="{A0125DAE-A664-4DA3-92D6-1F7C9BD169F2}" type="sibTrans" cxnId="{C5217462-AF03-48B8-AA41-CA7EF3298523}">
      <dgm:prSet/>
      <dgm:spPr/>
      <dgm:t>
        <a:bodyPr/>
        <a:lstStyle/>
        <a:p>
          <a:endParaRPr lang="en-US"/>
        </a:p>
      </dgm:t>
    </dgm:pt>
    <dgm:pt modelId="{EEF087D5-8B7D-4E07-862A-9DF090161497}">
      <dgm:prSet/>
      <dgm:spPr/>
      <dgm:t>
        <a:bodyPr/>
        <a:lstStyle/>
        <a:p>
          <a:r>
            <a:rPr lang="en-US"/>
            <a:t>Optimize team decisions based on toss trends.</a:t>
          </a:r>
        </a:p>
      </dgm:t>
    </dgm:pt>
    <dgm:pt modelId="{A94991C8-CD05-4465-8389-F1AB44C1DD22}" type="parTrans" cxnId="{6F9BF2E6-EE93-4EC7-AF18-8E565C2486B2}">
      <dgm:prSet/>
      <dgm:spPr/>
      <dgm:t>
        <a:bodyPr/>
        <a:lstStyle/>
        <a:p>
          <a:endParaRPr lang="en-US"/>
        </a:p>
      </dgm:t>
    </dgm:pt>
    <dgm:pt modelId="{B98FF734-98C6-4930-B1D6-117AD3E66C64}" type="sibTrans" cxnId="{6F9BF2E6-EE93-4EC7-AF18-8E565C2486B2}">
      <dgm:prSet/>
      <dgm:spPr/>
      <dgm:t>
        <a:bodyPr/>
        <a:lstStyle/>
        <a:p>
          <a:endParaRPr lang="en-US"/>
        </a:p>
      </dgm:t>
    </dgm:pt>
    <dgm:pt modelId="{B7C2A01A-3390-42E0-B3E4-57E62890C3B7}">
      <dgm:prSet/>
      <dgm:spPr/>
      <dgm:t>
        <a:bodyPr/>
        <a:lstStyle/>
        <a:p>
          <a:r>
            <a:rPr lang="en-US"/>
            <a:t>Leverage</a:t>
          </a:r>
        </a:p>
      </dgm:t>
    </dgm:pt>
    <dgm:pt modelId="{BFEBC8FE-7F30-4389-AFD3-AA8A6F3B51EF}" type="parTrans" cxnId="{EC4D97FC-9517-41EB-9B2A-DEA9D982F09F}">
      <dgm:prSet/>
      <dgm:spPr/>
      <dgm:t>
        <a:bodyPr/>
        <a:lstStyle/>
        <a:p>
          <a:endParaRPr lang="en-US"/>
        </a:p>
      </dgm:t>
    </dgm:pt>
    <dgm:pt modelId="{B23F384C-0E6C-4866-B861-B01236A9590D}" type="sibTrans" cxnId="{EC4D97FC-9517-41EB-9B2A-DEA9D982F09F}">
      <dgm:prSet/>
      <dgm:spPr/>
      <dgm:t>
        <a:bodyPr/>
        <a:lstStyle/>
        <a:p>
          <a:endParaRPr lang="en-US"/>
        </a:p>
      </dgm:t>
    </dgm:pt>
    <dgm:pt modelId="{1D29C632-6D0E-4348-97D5-6434E09E438B}">
      <dgm:prSet/>
      <dgm:spPr/>
      <dgm:t>
        <a:bodyPr/>
        <a:lstStyle/>
        <a:p>
          <a:r>
            <a:rPr lang="en-US"/>
            <a:t>Leverage venue advantages for key matches.</a:t>
          </a:r>
        </a:p>
      </dgm:t>
    </dgm:pt>
    <dgm:pt modelId="{88328E60-0301-4093-8557-E1381BA097EC}" type="parTrans" cxnId="{40C7558B-D1B6-47C0-AD44-3A24DA91D17C}">
      <dgm:prSet/>
      <dgm:spPr/>
      <dgm:t>
        <a:bodyPr/>
        <a:lstStyle/>
        <a:p>
          <a:endParaRPr lang="en-US"/>
        </a:p>
      </dgm:t>
    </dgm:pt>
    <dgm:pt modelId="{EA1C3CA8-94D5-4CB0-BC8A-846F9BEBC8AB}" type="sibTrans" cxnId="{40C7558B-D1B6-47C0-AD44-3A24DA91D17C}">
      <dgm:prSet/>
      <dgm:spPr/>
      <dgm:t>
        <a:bodyPr/>
        <a:lstStyle/>
        <a:p>
          <a:endParaRPr lang="en-US"/>
        </a:p>
      </dgm:t>
    </dgm:pt>
    <dgm:pt modelId="{3138F092-AD4F-469C-85C8-CD9DE57EA8AE}" type="pres">
      <dgm:prSet presAssocID="{BE583C09-3744-48C4-A6FE-B1875B3898AC}" presName="Name0" presStyleCnt="0">
        <dgm:presLayoutVars>
          <dgm:dir/>
          <dgm:animLvl val="lvl"/>
          <dgm:resizeHandles val="exact"/>
        </dgm:presLayoutVars>
      </dgm:prSet>
      <dgm:spPr/>
    </dgm:pt>
    <dgm:pt modelId="{3CA7BBD9-C282-47BE-B7BA-BC2C1D5DE7DD}" type="pres">
      <dgm:prSet presAssocID="{5D6F7A83-867B-434A-95A2-CFE4838EC606}" presName="linNode" presStyleCnt="0"/>
      <dgm:spPr/>
    </dgm:pt>
    <dgm:pt modelId="{27F81B56-451B-48AE-9DB8-FB1CEB67E6CE}" type="pres">
      <dgm:prSet presAssocID="{5D6F7A83-867B-434A-95A2-CFE4838EC60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2F234559-EF26-4D2E-B8B2-6C6C6C7F6F7B}" type="pres">
      <dgm:prSet presAssocID="{5D6F7A83-867B-434A-95A2-CFE4838EC606}" presName="descendantText" presStyleLbl="alignAccFollowNode1" presStyleIdx="0" presStyleCnt="3">
        <dgm:presLayoutVars>
          <dgm:bulletEnabled/>
        </dgm:presLayoutVars>
      </dgm:prSet>
      <dgm:spPr/>
    </dgm:pt>
    <dgm:pt modelId="{08D4D827-2E5D-4171-A828-1B0AF7DA39BA}" type="pres">
      <dgm:prSet presAssocID="{295DD62E-CE6A-4DDB-8B55-650F9607845B}" presName="sp" presStyleCnt="0"/>
      <dgm:spPr/>
    </dgm:pt>
    <dgm:pt modelId="{8B4552E8-A03D-4119-B0F8-4833F61AE316}" type="pres">
      <dgm:prSet presAssocID="{9E701A59-3175-4348-9555-2CB2AB938D8B}" presName="linNode" presStyleCnt="0"/>
      <dgm:spPr/>
    </dgm:pt>
    <dgm:pt modelId="{8325D7BF-FB10-4F2F-B2C7-932CAE1764B0}" type="pres">
      <dgm:prSet presAssocID="{9E701A59-3175-4348-9555-2CB2AB938D8B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2DA008A5-07C7-46B0-AC8E-A95E31E7A009}" type="pres">
      <dgm:prSet presAssocID="{9E701A59-3175-4348-9555-2CB2AB938D8B}" presName="descendantText" presStyleLbl="alignAccFollowNode1" presStyleIdx="1" presStyleCnt="3">
        <dgm:presLayoutVars>
          <dgm:bulletEnabled/>
        </dgm:presLayoutVars>
      </dgm:prSet>
      <dgm:spPr/>
    </dgm:pt>
    <dgm:pt modelId="{BE29D51C-CB2B-4526-A4EE-85D7DABDA396}" type="pres">
      <dgm:prSet presAssocID="{A0125DAE-A664-4DA3-92D6-1F7C9BD169F2}" presName="sp" presStyleCnt="0"/>
      <dgm:spPr/>
    </dgm:pt>
    <dgm:pt modelId="{9D27AE33-18B8-4E29-AFE3-DFEB986B0851}" type="pres">
      <dgm:prSet presAssocID="{B7C2A01A-3390-42E0-B3E4-57E62890C3B7}" presName="linNode" presStyleCnt="0"/>
      <dgm:spPr/>
    </dgm:pt>
    <dgm:pt modelId="{27BB6F38-9198-45C4-BB6C-F93F9E60AD85}" type="pres">
      <dgm:prSet presAssocID="{B7C2A01A-3390-42E0-B3E4-57E62890C3B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B55845B7-A2AB-49F9-AC21-CC1A5F5979DC}" type="pres">
      <dgm:prSet presAssocID="{B7C2A01A-3390-42E0-B3E4-57E62890C3B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2E1D690E-87A7-47E0-9DB7-2289C697374A}" type="presOf" srcId="{BE583C09-3744-48C4-A6FE-B1875B3898AC}" destId="{3138F092-AD4F-469C-85C8-CD9DE57EA8AE}" srcOrd="0" destOrd="0" presId="urn:microsoft.com/office/officeart/2016/7/layout/VerticalSolidActionList"/>
    <dgm:cxn modelId="{63A3221D-BD8D-435C-99E9-EB34087E02F5}" type="presOf" srcId="{B7C2A01A-3390-42E0-B3E4-57E62890C3B7}" destId="{27BB6F38-9198-45C4-BB6C-F93F9E60AD85}" srcOrd="0" destOrd="0" presId="urn:microsoft.com/office/officeart/2016/7/layout/VerticalSolidActionList"/>
    <dgm:cxn modelId="{925E4722-72B0-4347-877A-BBFC6CF3AE97}" type="presOf" srcId="{1D29C632-6D0E-4348-97D5-6434E09E438B}" destId="{B55845B7-A2AB-49F9-AC21-CC1A5F5979DC}" srcOrd="0" destOrd="0" presId="urn:microsoft.com/office/officeart/2016/7/layout/VerticalSolidActionList"/>
    <dgm:cxn modelId="{56638540-A4B3-47D1-8ACD-709C7667B363}" type="presOf" srcId="{1A3D7427-9E2B-4947-BD03-5D9E30F5492F}" destId="{2F234559-EF26-4D2E-B8B2-6C6C6C7F6F7B}" srcOrd="0" destOrd="0" presId="urn:microsoft.com/office/officeart/2016/7/layout/VerticalSolidActionList"/>
    <dgm:cxn modelId="{C5217462-AF03-48B8-AA41-CA7EF3298523}" srcId="{BE583C09-3744-48C4-A6FE-B1875B3898AC}" destId="{9E701A59-3175-4348-9555-2CB2AB938D8B}" srcOrd="1" destOrd="0" parTransId="{531CCDB1-6A3D-430C-A06E-277EB5D621BC}" sibTransId="{A0125DAE-A664-4DA3-92D6-1F7C9BD169F2}"/>
    <dgm:cxn modelId="{B0A7D846-E311-4BA1-99B1-F7C3824CD3B5}" type="presOf" srcId="{5D6F7A83-867B-434A-95A2-CFE4838EC606}" destId="{27F81B56-451B-48AE-9DB8-FB1CEB67E6CE}" srcOrd="0" destOrd="0" presId="urn:microsoft.com/office/officeart/2016/7/layout/VerticalSolidActionList"/>
    <dgm:cxn modelId="{F6175E80-1BD9-4E29-A2FF-A5A6D67B1300}" srcId="{BE583C09-3744-48C4-A6FE-B1875B3898AC}" destId="{5D6F7A83-867B-434A-95A2-CFE4838EC606}" srcOrd="0" destOrd="0" parTransId="{0FC18850-D7D0-424B-BEA6-81920367E8C6}" sibTransId="{295DD62E-CE6A-4DDB-8B55-650F9607845B}"/>
    <dgm:cxn modelId="{40C7558B-D1B6-47C0-AD44-3A24DA91D17C}" srcId="{B7C2A01A-3390-42E0-B3E4-57E62890C3B7}" destId="{1D29C632-6D0E-4348-97D5-6434E09E438B}" srcOrd="0" destOrd="0" parTransId="{88328E60-0301-4093-8557-E1381BA097EC}" sibTransId="{EA1C3CA8-94D5-4CB0-BC8A-846F9BEBC8AB}"/>
    <dgm:cxn modelId="{D74357A1-9CAD-430D-A436-1256FCC0FCF9}" type="presOf" srcId="{9E701A59-3175-4348-9555-2CB2AB938D8B}" destId="{8325D7BF-FB10-4F2F-B2C7-932CAE1764B0}" srcOrd="0" destOrd="0" presId="urn:microsoft.com/office/officeart/2016/7/layout/VerticalSolidActionList"/>
    <dgm:cxn modelId="{6F9BF2E6-EE93-4EC7-AF18-8E565C2486B2}" srcId="{9E701A59-3175-4348-9555-2CB2AB938D8B}" destId="{EEF087D5-8B7D-4E07-862A-9DF090161497}" srcOrd="0" destOrd="0" parTransId="{A94991C8-CD05-4465-8389-F1AB44C1DD22}" sibTransId="{B98FF734-98C6-4930-B1D6-117AD3E66C64}"/>
    <dgm:cxn modelId="{3515EDF4-4937-4E2D-BC44-6C4AF5A7E672}" srcId="{5D6F7A83-867B-434A-95A2-CFE4838EC606}" destId="{1A3D7427-9E2B-4947-BD03-5D9E30F5492F}" srcOrd="0" destOrd="0" parTransId="{89AA8DEC-2AD7-4B0C-94C9-6F9BB3AE3412}" sibTransId="{368C1B15-117F-4813-9B6F-521757C89308}"/>
    <dgm:cxn modelId="{0FB135F7-11CA-4E40-87D7-C6D5C87802A9}" type="presOf" srcId="{EEF087D5-8B7D-4E07-862A-9DF090161497}" destId="{2DA008A5-07C7-46B0-AC8E-A95E31E7A009}" srcOrd="0" destOrd="0" presId="urn:microsoft.com/office/officeart/2016/7/layout/VerticalSolidActionList"/>
    <dgm:cxn modelId="{EC4D97FC-9517-41EB-9B2A-DEA9D982F09F}" srcId="{BE583C09-3744-48C4-A6FE-B1875B3898AC}" destId="{B7C2A01A-3390-42E0-B3E4-57E62890C3B7}" srcOrd="2" destOrd="0" parTransId="{BFEBC8FE-7F30-4389-AFD3-AA8A6F3B51EF}" sibTransId="{B23F384C-0E6C-4866-B861-B01236A9590D}"/>
    <dgm:cxn modelId="{40D6A385-CA7D-4B6A-BFF2-A7CEA1BB5F47}" type="presParOf" srcId="{3138F092-AD4F-469C-85C8-CD9DE57EA8AE}" destId="{3CA7BBD9-C282-47BE-B7BA-BC2C1D5DE7DD}" srcOrd="0" destOrd="0" presId="urn:microsoft.com/office/officeart/2016/7/layout/VerticalSolidActionList"/>
    <dgm:cxn modelId="{1234D940-D15A-49D2-9C27-589D7F1419EF}" type="presParOf" srcId="{3CA7BBD9-C282-47BE-B7BA-BC2C1D5DE7DD}" destId="{27F81B56-451B-48AE-9DB8-FB1CEB67E6CE}" srcOrd="0" destOrd="0" presId="urn:microsoft.com/office/officeart/2016/7/layout/VerticalSolidActionList"/>
    <dgm:cxn modelId="{A7EB4A5E-6927-40B7-B4EA-E12909F530CF}" type="presParOf" srcId="{3CA7BBD9-C282-47BE-B7BA-BC2C1D5DE7DD}" destId="{2F234559-EF26-4D2E-B8B2-6C6C6C7F6F7B}" srcOrd="1" destOrd="0" presId="urn:microsoft.com/office/officeart/2016/7/layout/VerticalSolidActionList"/>
    <dgm:cxn modelId="{8388853F-63C4-48BE-B9B2-5A4AFAFF6480}" type="presParOf" srcId="{3138F092-AD4F-469C-85C8-CD9DE57EA8AE}" destId="{08D4D827-2E5D-4171-A828-1B0AF7DA39BA}" srcOrd="1" destOrd="0" presId="urn:microsoft.com/office/officeart/2016/7/layout/VerticalSolidActionList"/>
    <dgm:cxn modelId="{D409D16B-0621-4674-9B0D-AEE6F039552C}" type="presParOf" srcId="{3138F092-AD4F-469C-85C8-CD9DE57EA8AE}" destId="{8B4552E8-A03D-4119-B0F8-4833F61AE316}" srcOrd="2" destOrd="0" presId="urn:microsoft.com/office/officeart/2016/7/layout/VerticalSolidActionList"/>
    <dgm:cxn modelId="{069559C9-CB93-4919-8CDB-28ADD95C6372}" type="presParOf" srcId="{8B4552E8-A03D-4119-B0F8-4833F61AE316}" destId="{8325D7BF-FB10-4F2F-B2C7-932CAE1764B0}" srcOrd="0" destOrd="0" presId="urn:microsoft.com/office/officeart/2016/7/layout/VerticalSolidActionList"/>
    <dgm:cxn modelId="{11CE78E6-A008-4DBC-AD83-DDD8BBFFD4F1}" type="presParOf" srcId="{8B4552E8-A03D-4119-B0F8-4833F61AE316}" destId="{2DA008A5-07C7-46B0-AC8E-A95E31E7A009}" srcOrd="1" destOrd="0" presId="urn:microsoft.com/office/officeart/2016/7/layout/VerticalSolidActionList"/>
    <dgm:cxn modelId="{F68459D2-9F40-43A3-8391-1076AD250A65}" type="presParOf" srcId="{3138F092-AD4F-469C-85C8-CD9DE57EA8AE}" destId="{BE29D51C-CB2B-4526-A4EE-85D7DABDA396}" srcOrd="3" destOrd="0" presId="urn:microsoft.com/office/officeart/2016/7/layout/VerticalSolidActionList"/>
    <dgm:cxn modelId="{545A2EB3-DD34-4BF9-949F-CA17EC0CADBD}" type="presParOf" srcId="{3138F092-AD4F-469C-85C8-CD9DE57EA8AE}" destId="{9D27AE33-18B8-4E29-AFE3-DFEB986B0851}" srcOrd="4" destOrd="0" presId="urn:microsoft.com/office/officeart/2016/7/layout/VerticalSolidActionList"/>
    <dgm:cxn modelId="{33F77623-BA91-4BB3-BD8E-D28BC6051376}" type="presParOf" srcId="{9D27AE33-18B8-4E29-AFE3-DFEB986B0851}" destId="{27BB6F38-9198-45C4-BB6C-F93F9E60AD85}" srcOrd="0" destOrd="0" presId="urn:microsoft.com/office/officeart/2016/7/layout/VerticalSolidActionList"/>
    <dgm:cxn modelId="{9682AFE7-EFB0-4D0A-B9AE-D54F8A92198D}" type="presParOf" srcId="{9D27AE33-18B8-4E29-AFE3-DFEB986B0851}" destId="{B55845B7-A2AB-49F9-AC21-CC1A5F5979D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34559-EF26-4D2E-B8B2-6C6C6C7F6F7B}">
      <dsp:nvSpPr>
        <dsp:cNvPr id="0" name=""/>
        <dsp:cNvSpPr/>
      </dsp:nvSpPr>
      <dsp:spPr>
        <a:xfrm>
          <a:off x="2103120" y="1234"/>
          <a:ext cx="8412480" cy="126487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21278" rIns="163225" bIns="32127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Focus on strong players &amp; strategies.</a:t>
          </a:r>
        </a:p>
      </dsp:txBody>
      <dsp:txXfrm>
        <a:off x="2103120" y="1234"/>
        <a:ext cx="8412480" cy="1264874"/>
      </dsp:txXfrm>
    </dsp:sp>
    <dsp:sp modelId="{27F81B56-451B-48AE-9DB8-FB1CEB67E6CE}">
      <dsp:nvSpPr>
        <dsp:cNvPr id="0" name=""/>
        <dsp:cNvSpPr/>
      </dsp:nvSpPr>
      <dsp:spPr>
        <a:xfrm>
          <a:off x="0" y="1234"/>
          <a:ext cx="2103120" cy="12648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4941" rIns="111290" bIns="12494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Focus on</a:t>
          </a:r>
        </a:p>
      </dsp:txBody>
      <dsp:txXfrm>
        <a:off x="0" y="1234"/>
        <a:ext cx="2103120" cy="1264874"/>
      </dsp:txXfrm>
    </dsp:sp>
    <dsp:sp modelId="{2DA008A5-07C7-46B0-AC8E-A95E31E7A009}">
      <dsp:nvSpPr>
        <dsp:cNvPr id="0" name=""/>
        <dsp:cNvSpPr/>
      </dsp:nvSpPr>
      <dsp:spPr>
        <a:xfrm>
          <a:off x="2103120" y="1342000"/>
          <a:ext cx="8412480" cy="1264874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369881"/>
              <a:satOff val="-11416"/>
              <a:lumOff val="-146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21278" rIns="163225" bIns="32127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 team decisions based on toss trends.</a:t>
          </a:r>
        </a:p>
      </dsp:txBody>
      <dsp:txXfrm>
        <a:off x="2103120" y="1342000"/>
        <a:ext cx="8412480" cy="1264874"/>
      </dsp:txXfrm>
    </dsp:sp>
    <dsp:sp modelId="{8325D7BF-FB10-4F2F-B2C7-932CAE1764B0}">
      <dsp:nvSpPr>
        <dsp:cNvPr id="0" name=""/>
        <dsp:cNvSpPr/>
      </dsp:nvSpPr>
      <dsp:spPr>
        <a:xfrm>
          <a:off x="0" y="1342000"/>
          <a:ext cx="2103120" cy="1264874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4941" rIns="111290" bIns="12494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Optimize</a:t>
          </a:r>
        </a:p>
      </dsp:txBody>
      <dsp:txXfrm>
        <a:off x="0" y="1342000"/>
        <a:ext cx="2103120" cy="1264874"/>
      </dsp:txXfrm>
    </dsp:sp>
    <dsp:sp modelId="{B55845B7-A2AB-49F9-AC21-CC1A5F5979DC}">
      <dsp:nvSpPr>
        <dsp:cNvPr id="0" name=""/>
        <dsp:cNvSpPr/>
      </dsp:nvSpPr>
      <dsp:spPr>
        <a:xfrm>
          <a:off x="2103120" y="2682767"/>
          <a:ext cx="8412480" cy="1264874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6739762"/>
              <a:satOff val="-22832"/>
              <a:lumOff val="-29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21278" rIns="163225" bIns="32127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Leverage venue advantages for key matches.</a:t>
          </a:r>
        </a:p>
      </dsp:txBody>
      <dsp:txXfrm>
        <a:off x="2103120" y="2682767"/>
        <a:ext cx="8412480" cy="1264874"/>
      </dsp:txXfrm>
    </dsp:sp>
    <dsp:sp modelId="{27BB6F38-9198-45C4-BB6C-F93F9E60AD85}">
      <dsp:nvSpPr>
        <dsp:cNvPr id="0" name=""/>
        <dsp:cNvSpPr/>
      </dsp:nvSpPr>
      <dsp:spPr>
        <a:xfrm>
          <a:off x="0" y="2682767"/>
          <a:ext cx="2103120" cy="1264874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24941" rIns="111290" bIns="124941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Leverage</a:t>
          </a:r>
        </a:p>
      </dsp:txBody>
      <dsp:txXfrm>
        <a:off x="0" y="2682767"/>
        <a:ext cx="2103120" cy="1264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51B45-C413-CA2C-1138-62EAF0E5B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D1502-2BF7-2F36-4A31-237953056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C94AB-8A37-183F-2941-507BCF1C2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AE558-84ED-8FA2-CA9E-A024B23A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F46D-E578-80CF-6EDB-5396BCF3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F48D-26D1-451B-1CF9-8E2F7C0D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81EA3-20BD-5C61-D74B-260CA30DC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7FA73-F0D9-EFEF-33BB-580A8AF17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4F74-44FE-8C99-DB66-1DB5F3F6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FF0B-95EE-0D99-0845-5410A464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2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B6DB8-0520-FFD2-4C4C-3ECF67655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BACE-EA60-4EBB-0433-44DCFD5F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0E6E1-75F2-F007-FD7A-6ED3BFE0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BFB6-B7ED-A556-12D5-AB1EF7B3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6D42-54F8-37A6-D778-AF5E23F7D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7F0E-F94E-F9F7-FAF0-45F2E878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F51F7-A5DA-2B7A-C600-B2B9C5E1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B8FE7-DCA8-B4EE-13CD-51F0FE6A2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BFD66-4099-067B-8D72-C0FC32AC0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A868C-1235-BE45-FE59-5E11B0F53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30C7-D579-0C79-62CF-DBFECCA6D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14357-E03C-4BAD-938D-E0E03385E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2DEF7-B05E-6A12-A5F4-7332DFED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28AAB-1B20-18AD-CE5E-6F072492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76339-EE85-E043-3D40-11907EC8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9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89F5-957C-69D2-44A9-F43A5C72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EC620-7A51-8213-234A-9B3EBAAD2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D5DC0-FCC8-9DBD-7707-0E3028EA5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847C1-8E76-0EF0-0041-43B37FF1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E86A9-0707-C1E2-8554-2357DEB9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9E26-CE8B-12BE-478B-683EE38D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9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35299-1E5B-3EA1-E335-2F97BE59B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B3AB8-5A0F-27C6-2F47-22AB82DD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1161A-496A-76AB-6CBA-28E5BF6F7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F0D15-E8F2-9D0A-CCA4-2DCEFF837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C93F-285B-CCEC-E57C-C5BB62114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F95F2-EAC8-EFCB-C690-728DBF9D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7083A-1572-C570-2D80-13DBFB10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9FBE3-ECD3-E3D3-83FC-FE59DD3F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41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FEAE-F115-1003-3B5D-BEC09071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B8DD5-C383-5B96-A69E-3A7F62D3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46949-51F4-60B7-85D6-61FB441A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5AA5C-D575-E355-0015-BAE1DFB2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9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E6BA-AC1E-5C55-31CF-ADEB132B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2E5A0-20FB-0DAD-9A4D-9FB57949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A953-A762-88A1-C27E-0094B6C8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176-8180-4451-66D5-392FF3C44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DB0B-545C-DBCF-DD95-A81B45AB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3E537-20E2-D9D7-793B-F76726EFB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3531C-AEDD-4263-2BAF-6731A4D24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AC779-517D-8C70-2567-A6171028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1412-3205-EC44-652C-96CCF359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3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B7913-E22D-90DC-220C-6EC13190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45F00-BF1C-4A46-DF71-4479F80A9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994C2-DCC8-A664-F5D8-8922BB09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B6EC-5E1C-17EB-F907-CDA68A7B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35718-4F09-0F6F-9037-1198E0F66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3D476-87AC-9A5C-760C-DE6895C4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7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EF01D1-EA49-5E4B-159C-7E582AA6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8B618-FA9E-C737-1054-369B5B7B6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0A5E4-46E0-7F0E-083C-35AE4D47E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709F2-AB7E-4806-BFD1-00D4A1E334C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79A4B-4D4B-6FA0-0BB9-6598B0FA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63BE-AAEB-ACC3-8EDE-6E37D873E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A08D9-B8AF-4A81-BEC8-9170BE3C4B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82E92-5E6C-8724-1F80-27AD7E1B628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119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747474"/>
                </a:solidFill>
                <a:latin typeface="Delivery" panose="020F0503020204020204" pitchFamily="34" charset="0"/>
                <a:ea typeface="Delivery" panose="020F0503020204020204" pitchFamily="34" charset="0"/>
                <a:cs typeface="Delivery" panose="020F0503020204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316594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EBE3-65D1-EC72-8E9B-D4A69CE5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320126"/>
            <a:ext cx="5257801" cy="3005041"/>
          </a:xfrm>
        </p:spPr>
        <p:txBody>
          <a:bodyPr anchor="t">
            <a:normAutofit/>
          </a:bodyPr>
          <a:lstStyle/>
          <a:p>
            <a:pPr algn="l"/>
            <a:r>
              <a:rPr lang="en-US" sz="4800" b="1" i="0" u="none" strike="noStrike">
                <a:effectLst/>
                <a:latin typeface="Arial" panose="020B0604020202020204" pitchFamily="34" charset="0"/>
              </a:rPr>
              <a:t>IPL Data Analysis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61AFC-1165-E20E-3590-57E14164D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10293"/>
            <a:ext cx="5257800" cy="1435560"/>
          </a:xfrm>
        </p:spPr>
        <p:txBody>
          <a:bodyPr anchor="ctr">
            <a:normAutofit/>
          </a:bodyPr>
          <a:lstStyle/>
          <a:p>
            <a:pPr algn="l"/>
            <a:r>
              <a:rPr lang="en-US" sz="2000"/>
              <a:t>Power BI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D8EE21DD-C754-ED57-F330-785D3F2C7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9059" y="1280680"/>
            <a:ext cx="4296641" cy="4296641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938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2951B5-811C-42B3-8D2F-9EAD2C18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i="0">
                <a:effectLst/>
                <a:latin typeface="Arial" panose="020B0604020202020204" pitchFamily="34" charset="0"/>
              </a:rPr>
              <a:t>Recommendations</a:t>
            </a:r>
            <a:br>
              <a:rPr lang="en-US" sz="4200" b="1" i="0">
                <a:effectLst/>
                <a:latin typeface="Arial" panose="020B0604020202020204" pitchFamily="34" charset="0"/>
              </a:rPr>
            </a:br>
            <a:endParaRPr lang="en-US" sz="42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919F70-5C10-1EC6-EFD8-F7FD25CEA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025955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113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BD4387-78DB-F596-1BE2-EDDD5F0EC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FFBE1847-E1B9-F12F-856E-5CFD1E90C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114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B3254-3DFC-6A48-46FD-8A79D321A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Highest and Lowest Scorers in the IPL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2E0C9-41C1-1C06-0F7B-F4A1C24DC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B0BF88-4413-9F29-F6E3-B9DB1A25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08" y="2421924"/>
            <a:ext cx="3621565" cy="371114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AEA69B-5EAB-DB88-D248-13F097EE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13" y="2421924"/>
            <a:ext cx="3711146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1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037A5-EE06-CE28-CCDF-5614DBD5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Bowlers with the Most Wickets &amp; Those with Zero Wickets</a:t>
            </a:r>
          </a:p>
        </p:txBody>
      </p:sp>
      <p:pic>
        <p:nvPicPr>
          <p:cNvPr id="7" name="Picture 6" descr="A screenshot of a screen&#10;&#10;AI-generated content may be incorrect.">
            <a:extLst>
              <a:ext uri="{FF2B5EF4-FFF2-40B4-BE49-F238E27FC236}">
                <a16:creationId xmlns:a16="http://schemas.microsoft.com/office/drawing/2014/main" id="{5A7E3C5E-8313-4572-FA1B-07BC9FB3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29" y="2365285"/>
            <a:ext cx="4861471" cy="3938756"/>
          </a:xfrm>
          <a:prstGeom prst="rect">
            <a:avLst/>
          </a:prstGeom>
        </p:spPr>
      </p:pic>
      <p:pic>
        <p:nvPicPr>
          <p:cNvPr id="5" name="Content Placeholder 4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B8E783BC-B84A-346D-35A7-9CB8B2AAB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550" y="2365285"/>
            <a:ext cx="5484170" cy="393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6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547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7C3D0-B1EB-AB05-C8BB-B4F99FE42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Fielders Based on Catches &amp; Run-Outs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AF8D89-603D-F681-A0EE-E41CBF01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99"/>
          <a:stretch/>
        </p:blipFill>
        <p:spPr>
          <a:xfrm>
            <a:off x="5681170" y="640080"/>
            <a:ext cx="4401063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C4260-6836-2864-E049-2D10CBC8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Number of Tosses Won by Each Team &amp; Match Winners After Winning Toss</a:t>
            </a:r>
          </a:p>
        </p:txBody>
      </p:sp>
      <p:pic>
        <p:nvPicPr>
          <p:cNvPr id="7" name="Picture 6" descr="A graph with blue lines&#10;&#10;AI-generated content may be incorrect.">
            <a:extLst>
              <a:ext uri="{FF2B5EF4-FFF2-40B4-BE49-F238E27FC236}">
                <a16:creationId xmlns:a16="http://schemas.microsoft.com/office/drawing/2014/main" id="{63AC81D1-F91E-889E-21E1-A3E17E8E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159217"/>
            <a:ext cx="5828261" cy="2943272"/>
          </a:xfrm>
          <a:prstGeom prst="rect">
            <a:avLst/>
          </a:prstGeom>
        </p:spPr>
      </p:pic>
      <p:pic>
        <p:nvPicPr>
          <p:cNvPr id="5" name="Content Placeholder 4" descr="A graph with blue and white lines&#10;&#10;AI-generated content may be incorrect.">
            <a:extLst>
              <a:ext uri="{FF2B5EF4-FFF2-40B4-BE49-F238E27FC236}">
                <a16:creationId xmlns:a16="http://schemas.microsoft.com/office/drawing/2014/main" id="{D6E531C0-8B71-A10E-4D4B-23D0BC466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82505" y="3166503"/>
            <a:ext cx="5828261" cy="29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7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A856E-81DB-7AAF-AF2D-5E037D51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Most Successful IPL Teams</a:t>
            </a:r>
          </a:p>
        </p:txBody>
      </p:sp>
      <p:pic>
        <p:nvPicPr>
          <p:cNvPr id="5" name="Content Placeholder 4" descr="A colorful pie chart with numbers and text&#10;&#10;AI-generated content may be incorrect.">
            <a:extLst>
              <a:ext uri="{FF2B5EF4-FFF2-40B4-BE49-F238E27FC236}">
                <a16:creationId xmlns:a16="http://schemas.microsoft.com/office/drawing/2014/main" id="{DBC131EB-206B-528B-2AA5-8832CCDC1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1111"/>
          <a:stretch/>
        </p:blipFill>
        <p:spPr>
          <a:xfrm>
            <a:off x="1981119" y="557189"/>
            <a:ext cx="8229761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4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2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44FBC-BDBD-4F24-613F-3CA9E260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Sixes &amp; Fours by Individuals &amp; Teams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73A5D9-E5CF-CF44-40F6-63E20B16A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4980" y="961812"/>
            <a:ext cx="5735438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32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1B89-7FD4-9A12-DE30-336EA7EC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86987" cy="1325563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Number of Matches Hosted by Different Cities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DFDF5-C390-F3EC-11A0-91B6AAC8A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320" y="1906905"/>
            <a:ext cx="8524240" cy="4351338"/>
          </a:xfrm>
        </p:spPr>
      </p:pic>
    </p:spTree>
    <p:extLst>
      <p:ext uri="{BB962C8B-B14F-4D97-AF65-F5344CB8AC3E}">
        <p14:creationId xmlns:p14="http://schemas.microsoft.com/office/powerpoint/2010/main" val="30859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73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B835B-BDDB-24C5-BD78-04DC95B4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Lucky Stadium for the Top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C0FD7-677C-C1BC-4BA0-BD75F5DE6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3627" y="961812"/>
            <a:ext cx="459814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2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36915f3-2f02-4945-8997-f2963298db46}" enabled="1" method="Standard" siteId="{cd99fef8-1cd3-4a2a-9bdf-15531181d65e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Delivery</vt:lpstr>
      <vt:lpstr>Office Theme</vt:lpstr>
      <vt:lpstr>IPL Data Analysis</vt:lpstr>
      <vt:lpstr>Highest and Lowest Scorers in the IPL</vt:lpstr>
      <vt:lpstr>Bowlers with the Most Wickets &amp; Those with Zero Wickets</vt:lpstr>
      <vt:lpstr>Top Fielders Based on Catches &amp; Run-Outs</vt:lpstr>
      <vt:lpstr>Number of Tosses Won by Each Team &amp; Match Winners After Winning Toss</vt:lpstr>
      <vt:lpstr>Most Successful IPL Teams</vt:lpstr>
      <vt:lpstr>Most Sixes &amp; Fours by Individuals &amp; Teams</vt:lpstr>
      <vt:lpstr>Number of Matches Hosted by Different Cities</vt:lpstr>
      <vt:lpstr>Lucky Stadium for the Top Team</vt:lpstr>
      <vt:lpstr>Recommendations </vt:lpstr>
      <vt:lpstr>Thank you</vt:lpstr>
    </vt:vector>
  </TitlesOfParts>
  <Company>Deutsche Post DHL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Data Analysis</dc:title>
  <dc:creator>Srinivasan Murugesan (DHL IT Services)</dc:creator>
  <cp:lastModifiedBy>Srinivasan Murugesan (DHL IT Services)</cp:lastModifiedBy>
  <cp:revision>1</cp:revision>
  <dcterms:created xsi:type="dcterms:W3CDTF">2025-03-06T18:38:01Z</dcterms:created>
  <dcterms:modified xsi:type="dcterms:W3CDTF">2025-03-06T19:01:06Z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FOR INTERNAL USE</vt:lpwstr>
  </property>
</Properties>
</file>