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9" r:id="rId1"/>
  </p:sldMasterIdLst>
  <p:notesMasterIdLst>
    <p:notesMasterId r:id="rId28"/>
  </p:notesMasterIdLst>
  <p:sldIdLst>
    <p:sldId id="256" r:id="rId2"/>
    <p:sldId id="258" r:id="rId3"/>
    <p:sldId id="257" r:id="rId4"/>
    <p:sldId id="260" r:id="rId5"/>
    <p:sldId id="281" r:id="rId6"/>
    <p:sldId id="261" r:id="rId7"/>
    <p:sldId id="262" r:id="rId8"/>
    <p:sldId id="263" r:id="rId9"/>
    <p:sldId id="264" r:id="rId10"/>
    <p:sldId id="266" r:id="rId11"/>
    <p:sldId id="265" r:id="rId12"/>
    <p:sldId id="267" r:id="rId13"/>
    <p:sldId id="269" r:id="rId14"/>
    <p:sldId id="279" r:id="rId15"/>
    <p:sldId id="280" r:id="rId16"/>
    <p:sldId id="268" r:id="rId17"/>
    <p:sldId id="282" r:id="rId18"/>
    <p:sldId id="270" r:id="rId19"/>
    <p:sldId id="271" r:id="rId20"/>
    <p:sldId id="272" r:id="rId21"/>
    <p:sldId id="273" r:id="rId22"/>
    <p:sldId id="274" r:id="rId23"/>
    <p:sldId id="275" r:id="rId24"/>
    <p:sldId id="277" r:id="rId25"/>
    <p:sldId id="276" r:id="rId26"/>
    <p:sldId id="27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6" autoAdjust="0"/>
  </p:normalViewPr>
  <p:slideViewPr>
    <p:cSldViewPr snapToGrid="0" snapToObjects="1">
      <p:cViewPr>
        <p:scale>
          <a:sx n="74" d="100"/>
          <a:sy n="74" d="100"/>
        </p:scale>
        <p:origin x="-10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F1A48E-F2DE-864B-9E25-9F0F65D79D99}" type="datetimeFigureOut">
              <a:rPr lang="en-US" smtClean="0"/>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4C5B2-AF5A-3746-A64B-FA1AFB391F9D}" type="slidenum">
              <a:rPr lang="en-US" smtClean="0"/>
              <a:t>‹#›</a:t>
            </a:fld>
            <a:endParaRPr lang="en-US"/>
          </a:p>
        </p:txBody>
      </p:sp>
    </p:spTree>
    <p:extLst>
      <p:ext uri="{BB962C8B-B14F-4D97-AF65-F5344CB8AC3E}">
        <p14:creationId xmlns:p14="http://schemas.microsoft.com/office/powerpoint/2010/main" val="38254464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A4C5B2-AF5A-3746-A64B-FA1AFB391F9D}" type="slidenum">
              <a:rPr lang="en-US" smtClean="0"/>
              <a:t>10</a:t>
            </a:fld>
            <a:endParaRPr lang="en-US"/>
          </a:p>
        </p:txBody>
      </p:sp>
    </p:spTree>
    <p:extLst>
      <p:ext uri="{BB962C8B-B14F-4D97-AF65-F5344CB8AC3E}">
        <p14:creationId xmlns:p14="http://schemas.microsoft.com/office/powerpoint/2010/main" val="255935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Merge the remote branch to local master</a:t>
            </a:r>
            <a:r>
              <a:rPr lang="en-US" baseline="0" dirty="0" smtClean="0"/>
              <a:t> branch *(if any conflicts fix them and commit)</a:t>
            </a:r>
            <a:endParaRPr lang="en-US" dirty="0"/>
          </a:p>
        </p:txBody>
      </p:sp>
      <p:sp>
        <p:nvSpPr>
          <p:cNvPr id="4" name="Slide Number Placeholder 3"/>
          <p:cNvSpPr>
            <a:spLocks noGrp="1"/>
          </p:cNvSpPr>
          <p:nvPr>
            <p:ph type="sldNum" sz="quarter" idx="10"/>
          </p:nvPr>
        </p:nvSpPr>
        <p:spPr/>
        <p:txBody>
          <a:bodyPr/>
          <a:lstStyle/>
          <a:p>
            <a:fld id="{B1A4C5B2-AF5A-3746-A64B-FA1AFB391F9D}" type="slidenum">
              <a:rPr lang="en-US" smtClean="0"/>
              <a:t>12</a:t>
            </a:fld>
            <a:endParaRPr lang="en-US"/>
          </a:p>
        </p:txBody>
      </p:sp>
    </p:spTree>
    <p:extLst>
      <p:ext uri="{BB962C8B-B14F-4D97-AF65-F5344CB8AC3E}">
        <p14:creationId xmlns:p14="http://schemas.microsoft.com/office/powerpoint/2010/main" val="243053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1A4C5B2-AF5A-3746-A64B-FA1AFB391F9D}" type="slidenum">
              <a:rPr lang="en-US" smtClean="0"/>
              <a:t>13</a:t>
            </a:fld>
            <a:endParaRPr lang="en-US"/>
          </a:p>
        </p:txBody>
      </p:sp>
    </p:spTree>
    <p:extLst>
      <p:ext uri="{BB962C8B-B14F-4D97-AF65-F5344CB8AC3E}">
        <p14:creationId xmlns:p14="http://schemas.microsoft.com/office/powerpoint/2010/main" val="78875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Base it takes the base commit from where the test branch is branch off (bb00e39) the last commit of test branch (ab4532) and the latest commit from branch master (bb00e39) and moves the head Master as a result of three way merge</a:t>
            </a:r>
            <a:endParaRPr lang="en-US" dirty="0"/>
          </a:p>
        </p:txBody>
      </p:sp>
      <p:sp>
        <p:nvSpPr>
          <p:cNvPr id="4" name="Slide Number Placeholder 3"/>
          <p:cNvSpPr>
            <a:spLocks noGrp="1"/>
          </p:cNvSpPr>
          <p:nvPr>
            <p:ph type="sldNum" sz="quarter" idx="10"/>
          </p:nvPr>
        </p:nvSpPr>
        <p:spPr/>
        <p:txBody>
          <a:bodyPr/>
          <a:lstStyle/>
          <a:p>
            <a:fld id="{B1A4C5B2-AF5A-3746-A64B-FA1AFB391F9D}" type="slidenum">
              <a:rPr lang="en-US" smtClean="0"/>
              <a:t>14</a:t>
            </a:fld>
            <a:endParaRPr lang="en-US"/>
          </a:p>
        </p:txBody>
      </p:sp>
    </p:spTree>
    <p:extLst>
      <p:ext uri="{BB962C8B-B14F-4D97-AF65-F5344CB8AC3E}">
        <p14:creationId xmlns:p14="http://schemas.microsoft.com/office/powerpoint/2010/main" val="425428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sv-SE"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4158B3CA-D9DA-074D-BF27-D1D49F671442}"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5B81C-C7A4-9E4A-B8BE-4118EA3CF1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sv-S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4158B3CA-D9DA-074D-BF27-D1D49F671442}"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5B81C-C7A4-9E4A-B8BE-4118EA3CF1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4158B3CA-D9DA-074D-BF27-D1D49F671442}"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5B81C-C7A4-9E4A-B8BE-4118EA3CF1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sv-SE"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5" name="Date Placeholder 4"/>
          <p:cNvSpPr>
            <a:spLocks noGrp="1"/>
          </p:cNvSpPr>
          <p:nvPr>
            <p:ph type="dt" sz="half" idx="10"/>
          </p:nvPr>
        </p:nvSpPr>
        <p:spPr/>
        <p:txBody>
          <a:bodyPr/>
          <a:lstStyle/>
          <a:p>
            <a:fld id="{4158B3CA-D9DA-074D-BF27-D1D49F671442}"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5B81C-C7A4-9E4A-B8BE-4118EA3CF1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4158B3CA-D9DA-074D-BF27-D1D49F671442}"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F5B81C-C7A4-9E4A-B8BE-4118EA3CF1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4158B3CA-D9DA-074D-BF27-D1D49F671442}"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5B81C-C7A4-9E4A-B8BE-4118EA3CF1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8B3CA-D9DA-074D-BF27-D1D49F671442}"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F5B81C-C7A4-9E4A-B8BE-4118EA3CF1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sv-SE"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4158B3CA-D9DA-074D-BF27-D1D49F671442}"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sv-SE"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8" name="Date Placeholder 7"/>
          <p:cNvSpPr>
            <a:spLocks noGrp="1"/>
          </p:cNvSpPr>
          <p:nvPr>
            <p:ph type="dt" sz="half" idx="10"/>
          </p:nvPr>
        </p:nvSpPr>
        <p:spPr/>
        <p:txBody>
          <a:bodyPr/>
          <a:lstStyle/>
          <a:p>
            <a:fld id="{4158B3CA-D9DA-074D-BF27-D1D49F671442}" type="datetimeFigureOut">
              <a:rPr lang="en-US" smtClean="0"/>
              <a:t>9/18/2024</a:t>
            </a:fld>
            <a:endParaRPr lang="en-US"/>
          </a:p>
        </p:txBody>
      </p:sp>
      <p:sp>
        <p:nvSpPr>
          <p:cNvPr id="9" name="Slide Number Placeholder 8"/>
          <p:cNvSpPr>
            <a:spLocks noGrp="1"/>
          </p:cNvSpPr>
          <p:nvPr>
            <p:ph type="sldNum" sz="quarter" idx="11"/>
          </p:nvPr>
        </p:nvSpPr>
        <p:spPr/>
        <p:txBody>
          <a:bodyPr/>
          <a:lstStyle/>
          <a:p>
            <a:fld id="{C7F5B81C-C7A4-9E4A-B8BE-4118EA3CF12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sv-SE"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7F5B81C-C7A4-9E4A-B8BE-4118EA3CF12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158B3CA-D9DA-074D-BF27-D1D49F671442}" type="datetimeFigureOut">
              <a:rPr lang="en-US" smtClean="0"/>
              <a:t>9/18/2024</a:t>
            </a:fld>
            <a:endParaRPr lang="en-US"/>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1083235"/>
          </a:xfrm>
        </p:spPr>
        <p:txBody>
          <a:bodyPr/>
          <a:lstStyle/>
          <a:p>
            <a:r>
              <a:rPr lang="en-US" dirty="0" smtClean="0"/>
              <a:t>               </a:t>
            </a:r>
            <a:r>
              <a:rPr lang="en-US" dirty="0"/>
              <a:t> </a:t>
            </a:r>
            <a:r>
              <a:rPr lang="en-US" dirty="0" smtClean="0"/>
              <a:t> GIT 	</a:t>
            </a:r>
            <a:endParaRPr lang="en-US" dirty="0"/>
          </a:p>
        </p:txBody>
      </p:sp>
      <p:sp>
        <p:nvSpPr>
          <p:cNvPr id="3" name="Subtitle 2"/>
          <p:cNvSpPr>
            <a:spLocks noGrp="1"/>
          </p:cNvSpPr>
          <p:nvPr>
            <p:ph type="subTitle" idx="1"/>
          </p:nvPr>
        </p:nvSpPr>
        <p:spPr>
          <a:xfrm>
            <a:off x="4745318" y="5809129"/>
            <a:ext cx="3484282" cy="424330"/>
          </a:xfrm>
        </p:spPr>
        <p:txBody>
          <a:bodyPr>
            <a:noAutofit/>
          </a:bodyPr>
          <a:lstStyle/>
          <a:p>
            <a:r>
              <a:rPr lang="en-US" sz="1600" dirty="0" smtClean="0"/>
              <a:t>                                      </a:t>
            </a:r>
            <a:r>
              <a:rPr lang="en-US" sz="1600" dirty="0" err="1" smtClean="0"/>
              <a:t>By:Naim</a:t>
            </a:r>
            <a:r>
              <a:rPr lang="en-US" sz="1600" dirty="0" smtClean="0"/>
              <a:t> Latifi </a:t>
            </a:r>
            <a:endParaRPr lang="en-US" sz="1600" dirty="0"/>
          </a:p>
        </p:txBody>
      </p:sp>
    </p:spTree>
    <p:extLst>
      <p:ext uri="{BB962C8B-B14F-4D97-AF65-F5344CB8AC3E}">
        <p14:creationId xmlns:p14="http://schemas.microsoft.com/office/powerpoint/2010/main" val="702934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67878"/>
          </a:xfrm>
        </p:spPr>
        <p:txBody>
          <a:bodyPr/>
          <a:lstStyle/>
          <a:p>
            <a:r>
              <a:rPr lang="en-US" dirty="0" smtClean="0"/>
              <a:t>GIT state operation </a:t>
            </a:r>
            <a:endParaRPr lang="en-US" dirty="0"/>
          </a:p>
        </p:txBody>
      </p:sp>
      <p:sp>
        <p:nvSpPr>
          <p:cNvPr id="3" name="Content Placeholder 2"/>
          <p:cNvSpPr>
            <a:spLocks noGrp="1"/>
          </p:cNvSpPr>
          <p:nvPr>
            <p:ph idx="1"/>
          </p:nvPr>
        </p:nvSpPr>
        <p:spPr>
          <a:xfrm>
            <a:off x="97953" y="1242515"/>
            <a:ext cx="8177175" cy="5699233"/>
          </a:xfrm>
        </p:spPr>
        <p:txBody>
          <a:bodyPr/>
          <a:lstStyle/>
          <a:p>
            <a:pPr marL="114300" indent="0">
              <a:buNone/>
            </a:pPr>
            <a:r>
              <a:rPr lang="en-US" dirty="0" smtClean="0"/>
              <a:t>.</a:t>
            </a:r>
            <a:endParaRPr lang="en-US" dirty="0"/>
          </a:p>
        </p:txBody>
      </p:sp>
      <p:sp>
        <p:nvSpPr>
          <p:cNvPr id="4" name="Rectangle 3"/>
          <p:cNvSpPr/>
          <p:nvPr/>
        </p:nvSpPr>
        <p:spPr>
          <a:xfrm>
            <a:off x="1188536" y="2182659"/>
            <a:ext cx="45719" cy="4112758"/>
          </a:xfrm>
          <a:prstGeom prst="rect">
            <a:avLst/>
          </a:prstGeom>
          <a:solidFill>
            <a:srgbClr val="3366FF"/>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57200" y="1296387"/>
            <a:ext cx="1670389" cy="8862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Working directory</a:t>
            </a:r>
            <a:endParaRPr lang="en-US" dirty="0"/>
          </a:p>
        </p:txBody>
      </p:sp>
      <p:sp>
        <p:nvSpPr>
          <p:cNvPr id="8" name="Rounded Rectangle 7"/>
          <p:cNvSpPr/>
          <p:nvPr/>
        </p:nvSpPr>
        <p:spPr>
          <a:xfrm>
            <a:off x="2514673" y="1296387"/>
            <a:ext cx="1670389" cy="8862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Staging area </a:t>
            </a:r>
          </a:p>
          <a:p>
            <a:pPr algn="ctr"/>
            <a:endParaRPr lang="en-US" dirty="0"/>
          </a:p>
        </p:txBody>
      </p:sp>
      <p:sp>
        <p:nvSpPr>
          <p:cNvPr id="9" name="Rounded Rectangle 8"/>
          <p:cNvSpPr/>
          <p:nvPr/>
        </p:nvSpPr>
        <p:spPr>
          <a:xfrm>
            <a:off x="4610092" y="1296387"/>
            <a:ext cx="1670389" cy="8862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GIT directory</a:t>
            </a:r>
          </a:p>
          <a:p>
            <a:pPr algn="ctr"/>
            <a:r>
              <a:rPr lang="en-US" dirty="0" smtClean="0"/>
              <a:t>(repo)</a:t>
            </a:r>
          </a:p>
          <a:p>
            <a:pPr algn="ctr"/>
            <a:endParaRPr lang="en-US" dirty="0"/>
          </a:p>
        </p:txBody>
      </p:sp>
      <p:sp>
        <p:nvSpPr>
          <p:cNvPr id="10" name="Rounded Rectangle 9"/>
          <p:cNvSpPr/>
          <p:nvPr/>
        </p:nvSpPr>
        <p:spPr>
          <a:xfrm>
            <a:off x="6604740" y="1296387"/>
            <a:ext cx="1670389" cy="8862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Remote repo</a:t>
            </a:r>
          </a:p>
          <a:p>
            <a:pPr algn="ctr"/>
            <a:endParaRPr lang="en-US" dirty="0" smtClean="0"/>
          </a:p>
          <a:p>
            <a:pPr algn="ctr"/>
            <a:endParaRPr lang="en-US" dirty="0"/>
          </a:p>
        </p:txBody>
      </p:sp>
      <p:sp>
        <p:nvSpPr>
          <p:cNvPr id="11" name="Rectangle 10"/>
          <p:cNvSpPr/>
          <p:nvPr/>
        </p:nvSpPr>
        <p:spPr>
          <a:xfrm>
            <a:off x="3349702" y="2182658"/>
            <a:ext cx="45719" cy="4112759"/>
          </a:xfrm>
          <a:prstGeom prst="rect">
            <a:avLst/>
          </a:prstGeom>
          <a:solidFill>
            <a:srgbClr val="3366FF"/>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399568" y="2182659"/>
            <a:ext cx="45719" cy="4112758"/>
          </a:xfrm>
          <a:prstGeom prst="rect">
            <a:avLst/>
          </a:prstGeom>
          <a:solidFill>
            <a:srgbClr val="3366FF"/>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511713" y="2182658"/>
            <a:ext cx="45719" cy="4188661"/>
          </a:xfrm>
          <a:prstGeom prst="rect">
            <a:avLst/>
          </a:prstGeom>
          <a:solidFill>
            <a:srgbClr val="3366FF"/>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3" y="2305558"/>
            <a:ext cx="359247" cy="469395"/>
          </a:xfrm>
          <a:prstGeom prst="rect">
            <a:avLst/>
          </a:prstGeom>
        </p:spPr>
      </p:pic>
      <p:pic>
        <p:nvPicPr>
          <p:cNvPr id="15" name="Picture 14"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87" y="2360781"/>
            <a:ext cx="359247" cy="469395"/>
          </a:xfrm>
          <a:prstGeom prst="rect">
            <a:avLst/>
          </a:prstGeom>
        </p:spPr>
      </p:pic>
      <p:pic>
        <p:nvPicPr>
          <p:cNvPr id="16" name="Picture 15"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10" y="2540255"/>
            <a:ext cx="359247" cy="469395"/>
          </a:xfrm>
          <a:prstGeom prst="rect">
            <a:avLst/>
          </a:prstGeom>
        </p:spPr>
      </p:pic>
      <p:pic>
        <p:nvPicPr>
          <p:cNvPr id="17" name="Picture 16"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72" y="6388605"/>
            <a:ext cx="359247" cy="469395"/>
          </a:xfrm>
          <a:prstGeom prst="rect">
            <a:avLst/>
          </a:prstGeom>
          <a:solidFill>
            <a:srgbClr val="FF0000"/>
          </a:solidFill>
          <a:ln>
            <a:solidFill>
              <a:srgbClr val="FF0000"/>
            </a:solidFill>
          </a:ln>
        </p:spPr>
      </p:pic>
      <p:sp>
        <p:nvSpPr>
          <p:cNvPr id="18" name="TextBox 17"/>
          <p:cNvSpPr txBox="1"/>
          <p:nvPr/>
        </p:nvSpPr>
        <p:spPr>
          <a:xfrm>
            <a:off x="617547" y="6409285"/>
            <a:ext cx="1287526" cy="646331"/>
          </a:xfrm>
          <a:prstGeom prst="rect">
            <a:avLst/>
          </a:prstGeom>
          <a:noFill/>
        </p:spPr>
        <p:txBody>
          <a:bodyPr wrap="square" rtlCol="0">
            <a:spAutoFit/>
          </a:bodyPr>
          <a:lstStyle/>
          <a:p>
            <a:r>
              <a:rPr lang="en-US" dirty="0" smtClean="0"/>
              <a:t>Untracked</a:t>
            </a:r>
          </a:p>
          <a:p>
            <a:endParaRPr lang="en-US" dirty="0"/>
          </a:p>
        </p:txBody>
      </p:sp>
      <p:pic>
        <p:nvPicPr>
          <p:cNvPr id="19" name="Picture 18"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342" y="6388605"/>
            <a:ext cx="359247" cy="469395"/>
          </a:xfrm>
          <a:prstGeom prst="rect">
            <a:avLst/>
          </a:prstGeom>
          <a:solidFill>
            <a:srgbClr val="CCFFCC"/>
          </a:solidFill>
          <a:ln>
            <a:solidFill>
              <a:srgbClr val="CCFFCC"/>
            </a:solidFill>
          </a:ln>
        </p:spPr>
      </p:pic>
      <p:sp>
        <p:nvSpPr>
          <p:cNvPr id="21" name="TextBox 20"/>
          <p:cNvSpPr txBox="1"/>
          <p:nvPr/>
        </p:nvSpPr>
        <p:spPr>
          <a:xfrm>
            <a:off x="2208779" y="6388605"/>
            <a:ext cx="1370724" cy="646331"/>
          </a:xfrm>
          <a:prstGeom prst="rect">
            <a:avLst/>
          </a:prstGeom>
          <a:noFill/>
        </p:spPr>
        <p:txBody>
          <a:bodyPr wrap="square" rtlCol="0">
            <a:spAutoFit/>
          </a:bodyPr>
          <a:lstStyle/>
          <a:p>
            <a:r>
              <a:rPr lang="en-US" dirty="0" smtClean="0"/>
              <a:t>unmodified</a:t>
            </a:r>
          </a:p>
          <a:p>
            <a:endParaRPr lang="en-US" dirty="0"/>
          </a:p>
        </p:txBody>
      </p:sp>
      <p:pic>
        <p:nvPicPr>
          <p:cNvPr id="23" name="Picture 22"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503" y="6388605"/>
            <a:ext cx="359247" cy="469395"/>
          </a:xfrm>
          <a:prstGeom prst="rect">
            <a:avLst/>
          </a:prstGeom>
          <a:solidFill>
            <a:srgbClr val="0000FF"/>
          </a:solidFill>
          <a:ln>
            <a:solidFill>
              <a:srgbClr val="0000FF"/>
            </a:solidFill>
          </a:ln>
        </p:spPr>
      </p:pic>
      <p:sp>
        <p:nvSpPr>
          <p:cNvPr id="25" name="TextBox 24"/>
          <p:cNvSpPr txBox="1"/>
          <p:nvPr/>
        </p:nvSpPr>
        <p:spPr>
          <a:xfrm>
            <a:off x="3938750" y="6388605"/>
            <a:ext cx="1036311" cy="646331"/>
          </a:xfrm>
          <a:prstGeom prst="rect">
            <a:avLst/>
          </a:prstGeom>
          <a:noFill/>
        </p:spPr>
        <p:txBody>
          <a:bodyPr wrap="none" rtlCol="0">
            <a:spAutoFit/>
          </a:bodyPr>
          <a:lstStyle/>
          <a:p>
            <a:r>
              <a:rPr lang="en-US" dirty="0" smtClean="0"/>
              <a:t>modified </a:t>
            </a:r>
          </a:p>
          <a:p>
            <a:endParaRPr lang="en-US" dirty="0"/>
          </a:p>
        </p:txBody>
      </p:sp>
      <p:pic>
        <p:nvPicPr>
          <p:cNvPr id="26" name="Picture 25"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643" y="6388605"/>
            <a:ext cx="359247" cy="469395"/>
          </a:xfrm>
          <a:prstGeom prst="rect">
            <a:avLst/>
          </a:prstGeom>
          <a:solidFill>
            <a:srgbClr val="FF6600"/>
          </a:solidFill>
          <a:ln>
            <a:solidFill>
              <a:srgbClr val="FF6600"/>
            </a:solidFill>
          </a:ln>
        </p:spPr>
      </p:pic>
      <p:sp>
        <p:nvSpPr>
          <p:cNvPr id="27" name="TextBox 26"/>
          <p:cNvSpPr txBox="1"/>
          <p:nvPr/>
        </p:nvSpPr>
        <p:spPr>
          <a:xfrm>
            <a:off x="5399568" y="6371319"/>
            <a:ext cx="807620" cy="369332"/>
          </a:xfrm>
          <a:prstGeom prst="rect">
            <a:avLst/>
          </a:prstGeom>
          <a:noFill/>
        </p:spPr>
        <p:txBody>
          <a:bodyPr wrap="none" rtlCol="0">
            <a:spAutoFit/>
          </a:bodyPr>
          <a:lstStyle/>
          <a:p>
            <a:r>
              <a:rPr lang="en-US" dirty="0"/>
              <a:t>s</a:t>
            </a:r>
            <a:r>
              <a:rPr lang="en-US" dirty="0" smtClean="0"/>
              <a:t>taged</a:t>
            </a:r>
            <a:endParaRPr lang="en-US" dirty="0"/>
          </a:p>
        </p:txBody>
      </p:sp>
      <p:sp>
        <p:nvSpPr>
          <p:cNvPr id="28" name="Right Arrow 27"/>
          <p:cNvSpPr/>
          <p:nvPr/>
        </p:nvSpPr>
        <p:spPr>
          <a:xfrm>
            <a:off x="1279974" y="2360781"/>
            <a:ext cx="2115447" cy="717898"/>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Stage files </a:t>
            </a:r>
            <a:r>
              <a:rPr lang="en-US" dirty="0" smtClean="0"/>
              <a:t> </a:t>
            </a:r>
            <a:r>
              <a:rPr lang="en-US" dirty="0" err="1" smtClean="0"/>
              <a:t>git</a:t>
            </a:r>
            <a:r>
              <a:rPr lang="en-US" dirty="0" smtClean="0"/>
              <a:t> add</a:t>
            </a:r>
            <a:endParaRPr lang="en-US" dirty="0"/>
          </a:p>
        </p:txBody>
      </p:sp>
      <p:pic>
        <p:nvPicPr>
          <p:cNvPr id="29" name="Picture 28"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095" y="2843981"/>
            <a:ext cx="359247" cy="469395"/>
          </a:xfrm>
          <a:prstGeom prst="rect">
            <a:avLst/>
          </a:prstGeom>
          <a:solidFill>
            <a:srgbClr val="0000FF"/>
          </a:solidFill>
          <a:ln>
            <a:solidFill>
              <a:srgbClr val="0000FF"/>
            </a:solidFill>
          </a:ln>
        </p:spPr>
      </p:pic>
      <p:sp>
        <p:nvSpPr>
          <p:cNvPr id="30" name="Right Arrow 29"/>
          <p:cNvSpPr/>
          <p:nvPr/>
        </p:nvSpPr>
        <p:spPr>
          <a:xfrm>
            <a:off x="3395421" y="2861237"/>
            <a:ext cx="2115447" cy="90295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a:t>
            </a:r>
            <a:r>
              <a:rPr lang="en-US" dirty="0" smtClean="0"/>
              <a:t>ommit files </a:t>
            </a:r>
            <a:r>
              <a:rPr lang="en-US" dirty="0" smtClean="0"/>
              <a:t> </a:t>
            </a:r>
            <a:r>
              <a:rPr lang="en-US" dirty="0" err="1" smtClean="0"/>
              <a:t>git</a:t>
            </a:r>
            <a:r>
              <a:rPr lang="en-US" dirty="0" smtClean="0"/>
              <a:t> commit</a:t>
            </a:r>
            <a:endParaRPr lang="en-US" dirty="0"/>
          </a:p>
        </p:txBody>
      </p:sp>
      <p:pic>
        <p:nvPicPr>
          <p:cNvPr id="31" name="Picture 30"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022" y="3507349"/>
            <a:ext cx="359247" cy="469395"/>
          </a:xfrm>
          <a:prstGeom prst="rect">
            <a:avLst/>
          </a:prstGeom>
          <a:solidFill>
            <a:srgbClr val="FF6600"/>
          </a:solidFill>
          <a:ln>
            <a:solidFill>
              <a:srgbClr val="FF6600"/>
            </a:solidFill>
          </a:ln>
        </p:spPr>
      </p:pic>
      <p:pic>
        <p:nvPicPr>
          <p:cNvPr id="32" name="Picture 31"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094" y="3529496"/>
            <a:ext cx="359247" cy="469395"/>
          </a:xfrm>
          <a:prstGeom prst="rect">
            <a:avLst/>
          </a:prstGeom>
          <a:solidFill>
            <a:srgbClr val="CCFFCC"/>
          </a:solidFill>
          <a:ln>
            <a:solidFill>
              <a:srgbClr val="CCFFCC"/>
            </a:solidFill>
          </a:ln>
        </p:spPr>
      </p:pic>
      <p:sp>
        <p:nvSpPr>
          <p:cNvPr id="34" name="Right Arrow 33"/>
          <p:cNvSpPr/>
          <p:nvPr/>
        </p:nvSpPr>
        <p:spPr>
          <a:xfrm rot="10800000">
            <a:off x="1234253" y="3764195"/>
            <a:ext cx="2115449" cy="90006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 </a:t>
            </a:r>
            <a:endParaRPr lang="en-US" dirty="0"/>
          </a:p>
        </p:txBody>
      </p:sp>
      <p:sp>
        <p:nvSpPr>
          <p:cNvPr id="35" name="TextBox 34"/>
          <p:cNvSpPr txBox="1"/>
          <p:nvPr/>
        </p:nvSpPr>
        <p:spPr>
          <a:xfrm>
            <a:off x="1710811" y="4017929"/>
            <a:ext cx="1684610" cy="646331"/>
          </a:xfrm>
          <a:prstGeom prst="rect">
            <a:avLst/>
          </a:prstGeom>
          <a:noFill/>
        </p:spPr>
        <p:txBody>
          <a:bodyPr wrap="square" rtlCol="0">
            <a:spAutoFit/>
          </a:bodyPr>
          <a:lstStyle/>
          <a:p>
            <a:r>
              <a:rPr lang="en-US" dirty="0" smtClean="0">
                <a:solidFill>
                  <a:schemeClr val="bg1"/>
                </a:solidFill>
              </a:rPr>
              <a:t>     Checkout  </a:t>
            </a:r>
          </a:p>
          <a:p>
            <a:endParaRPr lang="en-US" dirty="0"/>
          </a:p>
        </p:txBody>
      </p:sp>
      <p:pic>
        <p:nvPicPr>
          <p:cNvPr id="36" name="Picture 35"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155" y="2861238"/>
            <a:ext cx="359247" cy="469395"/>
          </a:xfrm>
          <a:prstGeom prst="rect">
            <a:avLst/>
          </a:prstGeom>
          <a:solidFill>
            <a:srgbClr val="FF0000"/>
          </a:solidFill>
          <a:ln>
            <a:solidFill>
              <a:srgbClr val="FF0000"/>
            </a:solidFill>
          </a:ln>
        </p:spPr>
      </p:pic>
      <p:sp>
        <p:nvSpPr>
          <p:cNvPr id="38" name="Right Arrow 37"/>
          <p:cNvSpPr/>
          <p:nvPr/>
        </p:nvSpPr>
        <p:spPr>
          <a:xfrm>
            <a:off x="5441985" y="3313376"/>
            <a:ext cx="2115447" cy="82812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Push</a:t>
            </a:r>
            <a:endParaRPr lang="en-US" dirty="0"/>
          </a:p>
        </p:txBody>
      </p:sp>
      <p:pic>
        <p:nvPicPr>
          <p:cNvPr id="39" name="Picture 38"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317" y="3829419"/>
            <a:ext cx="359247" cy="469395"/>
          </a:xfrm>
          <a:prstGeom prst="rect">
            <a:avLst/>
          </a:prstGeom>
        </p:spPr>
      </p:pic>
      <p:pic>
        <p:nvPicPr>
          <p:cNvPr id="40" name="Picture 39"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941" y="3877846"/>
            <a:ext cx="359247" cy="469395"/>
          </a:xfrm>
          <a:prstGeom prst="rect">
            <a:avLst/>
          </a:prstGeom>
        </p:spPr>
      </p:pic>
      <p:pic>
        <p:nvPicPr>
          <p:cNvPr id="41" name="Picture 40"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564" y="3938744"/>
            <a:ext cx="359247" cy="469395"/>
          </a:xfrm>
          <a:prstGeom prst="rect">
            <a:avLst/>
          </a:prstGeom>
        </p:spPr>
      </p:pic>
      <p:sp>
        <p:nvSpPr>
          <p:cNvPr id="43" name="Right Arrow 42"/>
          <p:cNvSpPr/>
          <p:nvPr/>
        </p:nvSpPr>
        <p:spPr>
          <a:xfrm rot="10800000">
            <a:off x="5422694" y="4590471"/>
            <a:ext cx="2112145" cy="76317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 </a:t>
            </a:r>
            <a:endParaRPr lang="en-US" dirty="0"/>
          </a:p>
        </p:txBody>
      </p:sp>
      <p:sp>
        <p:nvSpPr>
          <p:cNvPr id="45" name="TextBox 44"/>
          <p:cNvSpPr txBox="1"/>
          <p:nvPr/>
        </p:nvSpPr>
        <p:spPr>
          <a:xfrm>
            <a:off x="5921234" y="4746673"/>
            <a:ext cx="858340" cy="369332"/>
          </a:xfrm>
          <a:prstGeom prst="rect">
            <a:avLst/>
          </a:prstGeom>
          <a:noFill/>
        </p:spPr>
        <p:txBody>
          <a:bodyPr wrap="none" rtlCol="0">
            <a:spAutoFit/>
          </a:bodyPr>
          <a:lstStyle/>
          <a:p>
            <a:r>
              <a:rPr lang="en-US" dirty="0" smtClean="0">
                <a:solidFill>
                  <a:schemeClr val="bg1"/>
                </a:solidFill>
              </a:rPr>
              <a:t>   Fetch</a:t>
            </a:r>
            <a:endParaRPr lang="en-US" dirty="0">
              <a:solidFill>
                <a:schemeClr val="bg1"/>
              </a:solidFill>
            </a:endParaRPr>
          </a:p>
        </p:txBody>
      </p:sp>
      <p:pic>
        <p:nvPicPr>
          <p:cNvPr id="46" name="Picture 45"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8692" y="5035432"/>
            <a:ext cx="359247" cy="469395"/>
          </a:xfrm>
          <a:prstGeom prst="rect">
            <a:avLst/>
          </a:prstGeom>
        </p:spPr>
      </p:pic>
      <p:sp>
        <p:nvSpPr>
          <p:cNvPr id="48" name="Right Arrow 47"/>
          <p:cNvSpPr/>
          <p:nvPr/>
        </p:nvSpPr>
        <p:spPr>
          <a:xfrm rot="10800000">
            <a:off x="1279974" y="5471254"/>
            <a:ext cx="6248686" cy="90006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 </a:t>
            </a:r>
            <a:endParaRPr lang="en-US" dirty="0"/>
          </a:p>
        </p:txBody>
      </p:sp>
      <p:sp>
        <p:nvSpPr>
          <p:cNvPr id="49" name="TextBox 48"/>
          <p:cNvSpPr txBox="1"/>
          <p:nvPr/>
        </p:nvSpPr>
        <p:spPr>
          <a:xfrm>
            <a:off x="3938750" y="5751801"/>
            <a:ext cx="531140" cy="369332"/>
          </a:xfrm>
          <a:prstGeom prst="rect">
            <a:avLst/>
          </a:prstGeom>
          <a:noFill/>
        </p:spPr>
        <p:txBody>
          <a:bodyPr wrap="none" rtlCol="0">
            <a:spAutoFit/>
          </a:bodyPr>
          <a:lstStyle/>
          <a:p>
            <a:r>
              <a:rPr lang="en-US" dirty="0" smtClean="0">
                <a:solidFill>
                  <a:schemeClr val="bg1"/>
                </a:solidFill>
              </a:rPr>
              <a:t>Pull </a:t>
            </a:r>
            <a:endParaRPr lang="en-US" dirty="0">
              <a:solidFill>
                <a:schemeClr val="bg1"/>
              </a:solidFill>
            </a:endParaRPr>
          </a:p>
        </p:txBody>
      </p:sp>
    </p:spTree>
    <p:extLst>
      <p:ext uri="{BB962C8B-B14F-4D97-AF65-F5344CB8AC3E}">
        <p14:creationId xmlns:p14="http://schemas.microsoft.com/office/powerpoint/2010/main" val="171974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ppt_y</p:attrName>
                                        </p:attrNameLst>
                                      </p:cBhvr>
                                      <p:tavLst>
                                        <p:tav tm="0">
                                          <p:val>
                                            <p:strVal val="#ppt_y+#ppt_h*1.125000"/>
                                          </p:val>
                                        </p:tav>
                                        <p:tav tm="100000">
                                          <p:val>
                                            <p:strVal val="#ppt_y"/>
                                          </p:val>
                                        </p:tav>
                                      </p:tavLst>
                                    </p:anim>
                                    <p:animEffect transition="in" filter="wipe(up)">
                                      <p:cBhvr>
                                        <p:cTn id="32" dur="500"/>
                                        <p:tgtEl>
                                          <p:spTgt spid="28"/>
                                        </p:tgtEl>
                                      </p:cBhvr>
                                    </p:animEffect>
                                  </p:childTnLst>
                                </p:cTn>
                              </p:par>
                              <p:par>
                                <p:cTn id="33" presetID="12" presetClass="entr" presetSubtype="4"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p:tgtEl>
                                          <p:spTgt spid="29"/>
                                        </p:tgtEl>
                                        <p:attrNameLst>
                                          <p:attrName>ppt_y</p:attrName>
                                        </p:attrNameLst>
                                      </p:cBhvr>
                                      <p:tavLst>
                                        <p:tav tm="0">
                                          <p:val>
                                            <p:strVal val="#ppt_y+#ppt_h*1.125000"/>
                                          </p:val>
                                        </p:tav>
                                        <p:tav tm="100000">
                                          <p:val>
                                            <p:strVal val="#ppt_y"/>
                                          </p:val>
                                        </p:tav>
                                      </p:tavLst>
                                    </p:anim>
                                    <p:animEffect transition="in" filter="wipe(up)">
                                      <p:cBhvr>
                                        <p:cTn id="36" dur="500"/>
                                        <p:tgtEl>
                                          <p:spTgt spid="29"/>
                                        </p:tgtEl>
                                      </p:cBhvr>
                                    </p:animEffect>
                                  </p:childTnLst>
                                </p:cTn>
                              </p:par>
                              <p:par>
                                <p:cTn id="37" presetID="12" presetClass="entr" presetSubtype="4"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p:tgtEl>
                                          <p:spTgt spid="36"/>
                                        </p:tgtEl>
                                        <p:attrNameLst>
                                          <p:attrName>ppt_y</p:attrName>
                                        </p:attrNameLst>
                                      </p:cBhvr>
                                      <p:tavLst>
                                        <p:tav tm="0">
                                          <p:val>
                                            <p:strVal val="#ppt_y+#ppt_h*1.125000"/>
                                          </p:val>
                                        </p:tav>
                                        <p:tav tm="100000">
                                          <p:val>
                                            <p:strVal val="#ppt_y"/>
                                          </p:val>
                                        </p:tav>
                                      </p:tavLst>
                                    </p:anim>
                                    <p:animEffect transition="in" filter="wipe(up)">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45"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2000"/>
                                        <p:tgtEl>
                                          <p:spTgt spid="30"/>
                                        </p:tgtEl>
                                      </p:cBhvr>
                                    </p:animEffect>
                                    <p:anim calcmode="lin" valueType="num">
                                      <p:cBhvr>
                                        <p:cTn id="46" dur="2000" fill="hold"/>
                                        <p:tgtEl>
                                          <p:spTgt spid="30"/>
                                        </p:tgtEl>
                                        <p:attrNameLst>
                                          <p:attrName>ppt_w</p:attrName>
                                        </p:attrNameLst>
                                      </p:cBhvr>
                                      <p:tavLst>
                                        <p:tav tm="0" fmla="#ppt_w*sin(2.5*pi*$)">
                                          <p:val>
                                            <p:fltVal val="0"/>
                                          </p:val>
                                        </p:tav>
                                        <p:tav tm="100000">
                                          <p:val>
                                            <p:fltVal val="1"/>
                                          </p:val>
                                        </p:tav>
                                      </p:tavLst>
                                    </p:anim>
                                    <p:anim calcmode="lin" valueType="num">
                                      <p:cBhvr>
                                        <p:cTn id="47" dur="2000" fill="hold"/>
                                        <p:tgtEl>
                                          <p:spTgt spid="30"/>
                                        </p:tgtEl>
                                        <p:attrNameLst>
                                          <p:attrName>ppt_h</p:attrName>
                                        </p:attrNameLst>
                                      </p:cBhvr>
                                      <p:tavLst>
                                        <p:tav tm="0">
                                          <p:val>
                                            <p:strVal val="#ppt_h"/>
                                          </p:val>
                                        </p:tav>
                                        <p:tav tm="100000">
                                          <p:val>
                                            <p:strVal val="#ppt_h"/>
                                          </p:val>
                                        </p:tav>
                                      </p:tavLst>
                                    </p:anim>
                                  </p:childTnLst>
                                </p:cTn>
                              </p:par>
                              <p:par>
                                <p:cTn id="48" presetID="45"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2000"/>
                                        <p:tgtEl>
                                          <p:spTgt spid="31"/>
                                        </p:tgtEl>
                                      </p:cBhvr>
                                    </p:animEffect>
                                    <p:anim calcmode="lin" valueType="num">
                                      <p:cBhvr>
                                        <p:cTn id="51" dur="2000" fill="hold"/>
                                        <p:tgtEl>
                                          <p:spTgt spid="31"/>
                                        </p:tgtEl>
                                        <p:attrNameLst>
                                          <p:attrName>ppt_w</p:attrName>
                                        </p:attrNameLst>
                                      </p:cBhvr>
                                      <p:tavLst>
                                        <p:tav tm="0" fmla="#ppt_w*sin(2.5*pi*$)">
                                          <p:val>
                                            <p:fltVal val="0"/>
                                          </p:val>
                                        </p:tav>
                                        <p:tav tm="100000">
                                          <p:val>
                                            <p:fltVal val="1"/>
                                          </p:val>
                                        </p:tav>
                                      </p:tavLst>
                                    </p:anim>
                                    <p:anim calcmode="lin" valueType="num">
                                      <p:cBhvr>
                                        <p:cTn id="52" dur="2000" fill="hold"/>
                                        <p:tgtEl>
                                          <p:spTgt spid="31"/>
                                        </p:tgtEl>
                                        <p:attrNameLst>
                                          <p:attrName>ppt_h</p:attrName>
                                        </p:attrNameLst>
                                      </p:cBhvr>
                                      <p:tavLst>
                                        <p:tav tm="0">
                                          <p:val>
                                            <p:strVal val="#ppt_h"/>
                                          </p:val>
                                        </p:tav>
                                        <p:tav tm="100000">
                                          <p:val>
                                            <p:strVal val="#ppt_h"/>
                                          </p:val>
                                        </p:tav>
                                      </p:tavLst>
                                    </p:anim>
                                  </p:childTnLst>
                                </p:cTn>
                              </p:par>
                              <p:par>
                                <p:cTn id="53" presetID="45"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2000"/>
                                        <p:tgtEl>
                                          <p:spTgt spid="32"/>
                                        </p:tgtEl>
                                      </p:cBhvr>
                                    </p:animEffect>
                                    <p:anim calcmode="lin" valueType="num">
                                      <p:cBhvr>
                                        <p:cTn id="56" dur="2000" fill="hold"/>
                                        <p:tgtEl>
                                          <p:spTgt spid="32"/>
                                        </p:tgtEl>
                                        <p:attrNameLst>
                                          <p:attrName>ppt_w</p:attrName>
                                        </p:attrNameLst>
                                      </p:cBhvr>
                                      <p:tavLst>
                                        <p:tav tm="0" fmla="#ppt_w*sin(2.5*pi*$)">
                                          <p:val>
                                            <p:fltVal val="0"/>
                                          </p:val>
                                        </p:tav>
                                        <p:tav tm="100000">
                                          <p:val>
                                            <p:fltVal val="1"/>
                                          </p:val>
                                        </p:tav>
                                      </p:tavLst>
                                    </p:anim>
                                    <p:anim calcmode="lin" valueType="num">
                                      <p:cBhvr>
                                        <p:cTn id="57" dur="20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heel(1)">
                                      <p:cBhvr>
                                        <p:cTn id="62" dur="20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checkerboard(across)">
                                      <p:cBhvr>
                                        <p:cTn id="67" dur="500"/>
                                        <p:tgtEl>
                                          <p:spTgt spid="41"/>
                                        </p:tgtEl>
                                      </p:cBhvr>
                                    </p:animEffect>
                                  </p:childTnLst>
                                </p:cTn>
                              </p:par>
                              <p:par>
                                <p:cTn id="68" presetID="5" presetClass="entr" presetSubtype="1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checkerboard(across)">
                                      <p:cBhvr>
                                        <p:cTn id="70" dur="500"/>
                                        <p:tgtEl>
                                          <p:spTgt spid="40"/>
                                        </p:tgtEl>
                                      </p:cBhvr>
                                    </p:animEffect>
                                  </p:childTnLst>
                                </p:cTn>
                              </p:par>
                              <p:par>
                                <p:cTn id="71" presetID="5" presetClass="entr" presetSubtype="1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checkerboard(across)">
                                      <p:cBhvr>
                                        <p:cTn id="73" dur="500"/>
                                        <p:tgtEl>
                                          <p:spTgt spid="39"/>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checkerboard(across)">
                                      <p:cBhvr>
                                        <p:cTn id="76" dur="500"/>
                                        <p:tgtEl>
                                          <p:spTgt spid="38"/>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anim calcmode="lin" valueType="num">
                                      <p:cBhvr additive="base">
                                        <p:cTn id="81" dur="500" fill="hold"/>
                                        <p:tgtEl>
                                          <p:spTgt spid="46"/>
                                        </p:tgtEl>
                                        <p:attrNameLst>
                                          <p:attrName>ppt_x</p:attrName>
                                        </p:attrNameLst>
                                      </p:cBhvr>
                                      <p:tavLst>
                                        <p:tav tm="0">
                                          <p:val>
                                            <p:strVal val="#ppt_x"/>
                                          </p:val>
                                        </p:tav>
                                        <p:tav tm="100000">
                                          <p:val>
                                            <p:strVal val="#ppt_x"/>
                                          </p:val>
                                        </p:tav>
                                      </p:tavLst>
                                    </p:anim>
                                    <p:anim calcmode="lin" valueType="num">
                                      <p:cBhvr additive="base">
                                        <p:cTn id="82" dur="500" fill="hold"/>
                                        <p:tgtEl>
                                          <p:spTgt spid="4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ppt_x"/>
                                          </p:val>
                                        </p:tav>
                                        <p:tav tm="100000">
                                          <p:val>
                                            <p:strVal val="#ppt_x"/>
                                          </p:val>
                                        </p:tav>
                                      </p:tavLst>
                                    </p:anim>
                                    <p:anim calcmode="lin" valueType="num">
                                      <p:cBhvr additive="base">
                                        <p:cTn id="8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additive="base">
                                        <p:cTn id="91" dur="500" fill="hold"/>
                                        <p:tgtEl>
                                          <p:spTgt spid="48"/>
                                        </p:tgtEl>
                                        <p:attrNameLst>
                                          <p:attrName>ppt_x</p:attrName>
                                        </p:attrNameLst>
                                      </p:cBhvr>
                                      <p:tavLst>
                                        <p:tav tm="0">
                                          <p:val>
                                            <p:strVal val="#ppt_x"/>
                                          </p:val>
                                        </p:tav>
                                        <p:tav tm="100000">
                                          <p:val>
                                            <p:strVal val="#ppt_x"/>
                                          </p:val>
                                        </p:tav>
                                      </p:tavLst>
                                    </p:anim>
                                    <p:anim calcmode="lin" valueType="num">
                                      <p:cBhvr additive="base">
                                        <p:cTn id="92" dur="500" fill="hold"/>
                                        <p:tgtEl>
                                          <p:spTgt spid="48"/>
                                        </p:tgtEl>
                                        <p:attrNameLst>
                                          <p:attrName>ppt_y</p:attrName>
                                        </p:attrNameLst>
                                      </p:cBhvr>
                                      <p:tavLst>
                                        <p:tav tm="0">
                                          <p:val>
                                            <p:strVal val="1+#ppt_h/2"/>
                                          </p:val>
                                        </p:tav>
                                        <p:tav tm="100000">
                                          <p:val>
                                            <p:strVal val="#ppt_y"/>
                                          </p:val>
                                        </p:tav>
                                      </p:tavLst>
                                    </p:anim>
                                  </p:childTnLst>
                                </p:cTn>
                              </p:par>
                              <p:par>
                                <p:cTn id="93" presetID="1" presetClass="entr" presetSubtype="0" fill="hold"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grpId="1"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5" grpId="0"/>
      <p:bldP spid="27" grpId="0"/>
      <p:bldP spid="28" grpId="0" animBg="1"/>
      <p:bldP spid="30" grpId="0" animBg="1"/>
      <p:bldP spid="34" grpId="0" animBg="1"/>
      <p:bldP spid="38" grpId="0" animBg="1"/>
      <p:bldP spid="43" grpId="0" animBg="1"/>
      <p:bldP spid="43" grpId="1"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 </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Lightweight movable pointers for different commits.</a:t>
            </a:r>
          </a:p>
          <a:p>
            <a:endParaRPr lang="en-US" sz="2800" dirty="0" smtClean="0"/>
          </a:p>
          <a:p>
            <a:r>
              <a:rPr lang="en-US" sz="2800" dirty="0" smtClean="0"/>
              <a:t>By default the branch name is called “master”.</a:t>
            </a:r>
          </a:p>
          <a:p>
            <a:endParaRPr lang="en-US" sz="2800" dirty="0" smtClean="0"/>
          </a:p>
          <a:p>
            <a:r>
              <a:rPr lang="en-US" sz="2800" dirty="0" smtClean="0"/>
              <a:t>You can create as many branches as you need, merge them or delete (branches are CHEAP on GIT).</a:t>
            </a:r>
          </a:p>
          <a:p>
            <a:endParaRPr lang="en-US" sz="2800" dirty="0" smtClean="0"/>
          </a:p>
          <a:p>
            <a:r>
              <a:rPr lang="en-US" sz="2800" dirty="0" smtClean="0"/>
              <a:t>Merging of branches is easy. </a:t>
            </a:r>
          </a:p>
          <a:p>
            <a:endParaRPr lang="en-US" dirty="0"/>
          </a:p>
        </p:txBody>
      </p:sp>
    </p:spTree>
    <p:extLst>
      <p:ext uri="{BB962C8B-B14F-4D97-AF65-F5344CB8AC3E}">
        <p14:creationId xmlns:p14="http://schemas.microsoft.com/office/powerpoint/2010/main" val="3827368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620000" cy="244852"/>
          </a:xfrm>
        </p:spPr>
        <p:txBody>
          <a:bodyPr/>
          <a:lstStyle/>
          <a:p>
            <a:r>
              <a:rPr lang="en-US" sz="4000" dirty="0" smtClean="0"/>
              <a:t>Branch &amp; merge - a case scenario !</a:t>
            </a:r>
            <a:endParaRPr lang="en-US" sz="4000" dirty="0"/>
          </a:p>
        </p:txBody>
      </p:sp>
      <p:sp>
        <p:nvSpPr>
          <p:cNvPr id="3" name="Content Placeholder 2"/>
          <p:cNvSpPr>
            <a:spLocks noGrp="1"/>
          </p:cNvSpPr>
          <p:nvPr>
            <p:ph idx="1"/>
          </p:nvPr>
        </p:nvSpPr>
        <p:spPr>
          <a:xfrm>
            <a:off x="457199" y="717012"/>
            <a:ext cx="7797475" cy="5949787"/>
          </a:xfrm>
        </p:spPr>
        <p:txBody>
          <a:bodyPr/>
          <a:lstStyle/>
          <a:p>
            <a:r>
              <a:rPr lang="en-US" dirty="0" smtClean="0"/>
              <a:t>.</a:t>
            </a:r>
            <a:endParaRPr lang="en-US" dirty="0"/>
          </a:p>
        </p:txBody>
      </p:sp>
      <p:sp>
        <p:nvSpPr>
          <p:cNvPr id="5" name="Rounded Rectangle 4"/>
          <p:cNvSpPr/>
          <p:nvPr/>
        </p:nvSpPr>
        <p:spPr>
          <a:xfrm>
            <a:off x="2397090" y="769682"/>
            <a:ext cx="289497" cy="567335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386628" y="6051970"/>
            <a:ext cx="274194" cy="346328"/>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686587" y="5870050"/>
            <a:ext cx="1466755" cy="577212"/>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fa00e49</a:t>
            </a:r>
            <a:endParaRPr lang="en-US" dirty="0"/>
          </a:p>
        </p:txBody>
      </p:sp>
      <p:sp>
        <p:nvSpPr>
          <p:cNvPr id="8" name="Oval 7"/>
          <p:cNvSpPr/>
          <p:nvPr/>
        </p:nvSpPr>
        <p:spPr>
          <a:xfrm>
            <a:off x="6697843" y="1194787"/>
            <a:ext cx="274194" cy="346328"/>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617599" y="825455"/>
            <a:ext cx="1803906" cy="369332"/>
          </a:xfrm>
          <a:prstGeom prst="rect">
            <a:avLst/>
          </a:prstGeom>
          <a:noFill/>
        </p:spPr>
        <p:txBody>
          <a:bodyPr wrap="square" rtlCol="0">
            <a:spAutoFit/>
          </a:bodyPr>
          <a:lstStyle/>
          <a:p>
            <a:r>
              <a:rPr lang="en-US" dirty="0" smtClean="0"/>
              <a:t>Alice’s branches</a:t>
            </a:r>
            <a:endParaRPr lang="en-US" dirty="0"/>
          </a:p>
        </p:txBody>
      </p:sp>
      <p:sp>
        <p:nvSpPr>
          <p:cNvPr id="11" name="TextBox 10"/>
          <p:cNvSpPr txBox="1"/>
          <p:nvPr/>
        </p:nvSpPr>
        <p:spPr>
          <a:xfrm>
            <a:off x="7129036" y="1171783"/>
            <a:ext cx="1125638" cy="369332"/>
          </a:xfrm>
          <a:prstGeom prst="rect">
            <a:avLst/>
          </a:prstGeom>
          <a:noFill/>
        </p:spPr>
        <p:txBody>
          <a:bodyPr wrap="square" rtlCol="0">
            <a:spAutoFit/>
          </a:bodyPr>
          <a:lstStyle/>
          <a:p>
            <a:r>
              <a:rPr lang="en-US" dirty="0" smtClean="0"/>
              <a:t>master</a:t>
            </a:r>
            <a:endParaRPr lang="en-US" dirty="0"/>
          </a:p>
        </p:txBody>
      </p:sp>
      <p:sp>
        <p:nvSpPr>
          <p:cNvPr id="12" name="Oval 11"/>
          <p:cNvSpPr/>
          <p:nvPr/>
        </p:nvSpPr>
        <p:spPr>
          <a:xfrm>
            <a:off x="6713146" y="1661727"/>
            <a:ext cx="274194" cy="346328"/>
          </a:xfrm>
          <a:prstGeom prst="ellipse">
            <a:avLst/>
          </a:prstGeom>
          <a:solidFill>
            <a:schemeClr val="tx1">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129036" y="1638723"/>
            <a:ext cx="1125638" cy="369332"/>
          </a:xfrm>
          <a:prstGeom prst="rect">
            <a:avLst/>
          </a:prstGeom>
          <a:noFill/>
        </p:spPr>
        <p:txBody>
          <a:bodyPr wrap="square" rtlCol="0">
            <a:spAutoFit/>
          </a:bodyPr>
          <a:lstStyle/>
          <a:p>
            <a:r>
              <a:rPr lang="en-US" dirty="0" smtClean="0"/>
              <a:t>test</a:t>
            </a:r>
            <a:endParaRPr lang="en-US" dirty="0"/>
          </a:p>
        </p:txBody>
      </p:sp>
      <p:cxnSp>
        <p:nvCxnSpPr>
          <p:cNvPr id="15" name="Straight Connector 14"/>
          <p:cNvCxnSpPr>
            <a:stCxn id="6" idx="0"/>
          </p:cNvCxnSpPr>
          <p:nvPr/>
        </p:nvCxnSpPr>
        <p:spPr>
          <a:xfrm flipV="1">
            <a:off x="2523725" y="5489188"/>
            <a:ext cx="425722" cy="562782"/>
          </a:xfrm>
          <a:prstGeom prst="line">
            <a:avLst/>
          </a:prstGeom>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3102719" y="5015231"/>
            <a:ext cx="1432423" cy="577212"/>
          </a:xfrm>
          <a:prstGeom prst="roundRect">
            <a:avLst/>
          </a:prstGeom>
          <a:solidFill>
            <a:srgbClr val="49423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a82bc13</a:t>
            </a:r>
            <a:endParaRPr lang="en-US" dirty="0"/>
          </a:p>
        </p:txBody>
      </p:sp>
      <p:sp>
        <p:nvSpPr>
          <p:cNvPr id="17" name="Rounded Rectangle 16"/>
          <p:cNvSpPr/>
          <p:nvPr/>
        </p:nvSpPr>
        <p:spPr>
          <a:xfrm>
            <a:off x="2826781" y="1808578"/>
            <a:ext cx="245331" cy="3680610"/>
          </a:xfrm>
          <a:prstGeom prst="roundRect">
            <a:avLst/>
          </a:prstGeom>
          <a:solidFill>
            <a:srgbClr val="49423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828525" y="5116243"/>
            <a:ext cx="274194" cy="346328"/>
          </a:xfrm>
          <a:prstGeom prst="ellipse">
            <a:avLst/>
          </a:prstGeom>
          <a:solidFill>
            <a:schemeClr val="tx1">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2830269" y="4301813"/>
            <a:ext cx="274194" cy="346328"/>
          </a:xfrm>
          <a:prstGeom prst="ellipse">
            <a:avLst/>
          </a:prstGeom>
          <a:solidFill>
            <a:schemeClr val="tx1">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3104464" y="4171941"/>
            <a:ext cx="1430678" cy="577212"/>
          </a:xfrm>
          <a:prstGeom prst="roundRect">
            <a:avLst/>
          </a:prstGeom>
          <a:solidFill>
            <a:srgbClr val="49423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79c6e38</a:t>
            </a:r>
            <a:endParaRPr lang="en-US" dirty="0"/>
          </a:p>
        </p:txBody>
      </p:sp>
      <p:sp>
        <p:nvSpPr>
          <p:cNvPr id="21" name="Oval 20"/>
          <p:cNvSpPr/>
          <p:nvPr/>
        </p:nvSpPr>
        <p:spPr>
          <a:xfrm>
            <a:off x="2401931" y="3825613"/>
            <a:ext cx="274194" cy="346328"/>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1055705" y="3724601"/>
            <a:ext cx="1330922" cy="577212"/>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fa00e49</a:t>
            </a:r>
            <a:endParaRPr lang="en-US" dirty="0"/>
          </a:p>
        </p:txBody>
      </p:sp>
      <p:sp>
        <p:nvSpPr>
          <p:cNvPr id="23" name="Rounded Rectangle 22"/>
          <p:cNvSpPr/>
          <p:nvPr/>
        </p:nvSpPr>
        <p:spPr>
          <a:xfrm>
            <a:off x="1055706" y="3029147"/>
            <a:ext cx="1330922" cy="577212"/>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fa00e49</a:t>
            </a:r>
            <a:endParaRPr lang="en-US" dirty="0"/>
          </a:p>
        </p:txBody>
      </p:sp>
      <p:sp>
        <p:nvSpPr>
          <p:cNvPr id="24" name="Oval 23"/>
          <p:cNvSpPr/>
          <p:nvPr/>
        </p:nvSpPr>
        <p:spPr>
          <a:xfrm>
            <a:off x="2386628" y="3166514"/>
            <a:ext cx="274194" cy="346328"/>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797918" y="2820186"/>
            <a:ext cx="274194" cy="346328"/>
          </a:xfrm>
          <a:prstGeom prst="ellipse">
            <a:avLst/>
          </a:prstGeom>
          <a:solidFill>
            <a:schemeClr val="tx1">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3104464" y="2740541"/>
            <a:ext cx="1313802" cy="577212"/>
          </a:xfrm>
          <a:prstGeom prst="roundRect">
            <a:avLst/>
          </a:prstGeom>
          <a:solidFill>
            <a:srgbClr val="49423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eb97f66</a:t>
            </a:r>
            <a:endParaRPr lang="en-US" dirty="0"/>
          </a:p>
        </p:txBody>
      </p:sp>
      <p:sp>
        <p:nvSpPr>
          <p:cNvPr id="27" name="Oval 26"/>
          <p:cNvSpPr/>
          <p:nvPr/>
        </p:nvSpPr>
        <p:spPr>
          <a:xfrm>
            <a:off x="2397090" y="2200843"/>
            <a:ext cx="274194" cy="346328"/>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1055705" y="2163329"/>
            <a:ext cx="1330922" cy="577212"/>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fa00e44</a:t>
            </a:r>
            <a:endParaRPr lang="en-US" dirty="0"/>
          </a:p>
        </p:txBody>
      </p:sp>
      <p:pic>
        <p:nvPicPr>
          <p:cNvPr id="30" name="Picture 29"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297" y="1078962"/>
            <a:ext cx="359247" cy="469395"/>
          </a:xfrm>
          <a:prstGeom prst="rect">
            <a:avLst/>
          </a:prstGeom>
          <a:solidFill>
            <a:srgbClr val="FF0000"/>
          </a:solidFill>
          <a:ln>
            <a:solidFill>
              <a:srgbClr val="FF0000"/>
            </a:solidFill>
          </a:ln>
        </p:spPr>
      </p:pic>
      <p:pic>
        <p:nvPicPr>
          <p:cNvPr id="31" name="Picture 30"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3402" y="1573880"/>
            <a:ext cx="359247" cy="469395"/>
          </a:xfrm>
          <a:prstGeom prst="rect">
            <a:avLst/>
          </a:prstGeom>
          <a:solidFill>
            <a:srgbClr val="FF0000"/>
          </a:solidFill>
          <a:ln>
            <a:solidFill>
              <a:srgbClr val="FF0000"/>
            </a:solidFill>
          </a:ln>
        </p:spPr>
      </p:pic>
      <p:sp>
        <p:nvSpPr>
          <p:cNvPr id="32" name="TextBox 31"/>
          <p:cNvSpPr txBox="1"/>
          <p:nvPr/>
        </p:nvSpPr>
        <p:spPr>
          <a:xfrm>
            <a:off x="3163402" y="1978663"/>
            <a:ext cx="633507" cy="369332"/>
          </a:xfrm>
          <a:prstGeom prst="rect">
            <a:avLst/>
          </a:prstGeom>
          <a:noFill/>
        </p:spPr>
        <p:txBody>
          <a:bodyPr wrap="none" rtlCol="0">
            <a:spAutoFit/>
          </a:bodyPr>
          <a:lstStyle/>
          <a:p>
            <a:r>
              <a:rPr lang="en-US" dirty="0" err="1" smtClean="0"/>
              <a:t>file.x</a:t>
            </a:r>
            <a:endParaRPr lang="en-US" dirty="0"/>
          </a:p>
        </p:txBody>
      </p:sp>
      <p:sp>
        <p:nvSpPr>
          <p:cNvPr id="34" name="TextBox 33"/>
          <p:cNvSpPr txBox="1"/>
          <p:nvPr/>
        </p:nvSpPr>
        <p:spPr>
          <a:xfrm>
            <a:off x="1210392" y="1429484"/>
            <a:ext cx="633507" cy="369332"/>
          </a:xfrm>
          <a:prstGeom prst="rect">
            <a:avLst/>
          </a:prstGeom>
          <a:noFill/>
        </p:spPr>
        <p:txBody>
          <a:bodyPr wrap="none" rtlCol="0">
            <a:spAutoFit/>
          </a:bodyPr>
          <a:lstStyle/>
          <a:p>
            <a:r>
              <a:rPr lang="en-US" dirty="0" err="1" smtClean="0"/>
              <a:t>file.x</a:t>
            </a:r>
            <a:endParaRPr lang="en-US" dirty="0"/>
          </a:p>
        </p:txBody>
      </p:sp>
      <p:sp>
        <p:nvSpPr>
          <p:cNvPr id="37" name="Lightning Bolt 36"/>
          <p:cNvSpPr/>
          <p:nvPr/>
        </p:nvSpPr>
        <p:spPr>
          <a:xfrm>
            <a:off x="1756301" y="1102825"/>
            <a:ext cx="1324558" cy="588263"/>
          </a:xfrm>
          <a:prstGeom prst="lightningBolt">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TextBox 37"/>
          <p:cNvSpPr txBox="1"/>
          <p:nvPr/>
        </p:nvSpPr>
        <p:spPr>
          <a:xfrm>
            <a:off x="3640642" y="1741120"/>
            <a:ext cx="2339847" cy="369332"/>
          </a:xfrm>
          <a:prstGeom prst="rect">
            <a:avLst/>
          </a:prstGeom>
          <a:noFill/>
        </p:spPr>
        <p:txBody>
          <a:bodyPr wrap="square" rtlCol="0">
            <a:spAutoFit/>
          </a:bodyPr>
          <a:lstStyle/>
          <a:p>
            <a:r>
              <a:rPr lang="en-US" dirty="0" smtClean="0"/>
              <a:t>CONFLICT </a:t>
            </a:r>
            <a:endParaRPr lang="en-US" dirty="0"/>
          </a:p>
        </p:txBody>
      </p:sp>
      <p:sp>
        <p:nvSpPr>
          <p:cNvPr id="39" name="Oval 38"/>
          <p:cNvSpPr/>
          <p:nvPr/>
        </p:nvSpPr>
        <p:spPr>
          <a:xfrm>
            <a:off x="2386627" y="825455"/>
            <a:ext cx="274194" cy="346328"/>
          </a:xfrm>
          <a:prstGeom prst="ellipse">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77026" y="769682"/>
            <a:ext cx="1208737" cy="543978"/>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8cf9d22</a:t>
            </a:r>
            <a:endParaRPr lang="en-US" dirty="0"/>
          </a:p>
        </p:txBody>
      </p:sp>
      <p:cxnSp>
        <p:nvCxnSpPr>
          <p:cNvPr id="42" name="Straight Connector 41"/>
          <p:cNvCxnSpPr>
            <a:stCxn id="39" idx="5"/>
            <a:endCxn id="17" idx="0"/>
          </p:cNvCxnSpPr>
          <p:nvPr/>
        </p:nvCxnSpPr>
        <p:spPr>
          <a:xfrm>
            <a:off x="2620666" y="1121064"/>
            <a:ext cx="328781" cy="687514"/>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871028" y="802451"/>
            <a:ext cx="521510" cy="369332"/>
          </a:xfrm>
          <a:prstGeom prst="rect">
            <a:avLst/>
          </a:prstGeom>
          <a:noFill/>
        </p:spPr>
        <p:txBody>
          <a:bodyPr wrap="square" rtlCol="0">
            <a:spAutoFit/>
          </a:bodyPr>
          <a:lstStyle/>
          <a:p>
            <a:r>
              <a:rPr lang="en-US" dirty="0" smtClean="0"/>
              <a:t>M</a:t>
            </a:r>
            <a:endParaRPr lang="en-US" dirty="0"/>
          </a:p>
        </p:txBody>
      </p:sp>
      <p:sp>
        <p:nvSpPr>
          <p:cNvPr id="45" name="Rounded Rectangle 44"/>
          <p:cNvSpPr/>
          <p:nvPr/>
        </p:nvSpPr>
        <p:spPr>
          <a:xfrm>
            <a:off x="103243" y="3724601"/>
            <a:ext cx="952462" cy="577212"/>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HEAD </a:t>
            </a:r>
            <a:endParaRPr lang="en-US" dirty="0"/>
          </a:p>
        </p:txBody>
      </p:sp>
      <p:sp>
        <p:nvSpPr>
          <p:cNvPr id="47" name="Rounded Rectangle 46"/>
          <p:cNvSpPr/>
          <p:nvPr/>
        </p:nvSpPr>
        <p:spPr>
          <a:xfrm>
            <a:off x="4192035" y="5870050"/>
            <a:ext cx="952462" cy="577212"/>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HEAD </a:t>
            </a:r>
            <a:endParaRPr lang="en-US" dirty="0"/>
          </a:p>
        </p:txBody>
      </p:sp>
      <p:sp>
        <p:nvSpPr>
          <p:cNvPr id="48" name="Rounded Rectangle 47"/>
          <p:cNvSpPr/>
          <p:nvPr/>
        </p:nvSpPr>
        <p:spPr>
          <a:xfrm>
            <a:off x="4535142" y="4990885"/>
            <a:ext cx="952462" cy="577212"/>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HEAD </a:t>
            </a:r>
            <a:endParaRPr lang="en-US" dirty="0"/>
          </a:p>
        </p:txBody>
      </p:sp>
      <p:sp>
        <p:nvSpPr>
          <p:cNvPr id="53" name="Rounded Rectangle 52"/>
          <p:cNvSpPr/>
          <p:nvPr/>
        </p:nvSpPr>
        <p:spPr>
          <a:xfrm>
            <a:off x="3885763" y="736448"/>
            <a:ext cx="952462" cy="577212"/>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HEAD </a:t>
            </a:r>
            <a:endParaRPr lang="en-US" dirty="0"/>
          </a:p>
        </p:txBody>
      </p:sp>
      <p:sp>
        <p:nvSpPr>
          <p:cNvPr id="44" name="Rounded Rectangle 43"/>
          <p:cNvSpPr/>
          <p:nvPr/>
        </p:nvSpPr>
        <p:spPr>
          <a:xfrm>
            <a:off x="4440076" y="2740541"/>
            <a:ext cx="952462" cy="577212"/>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HEAD </a:t>
            </a:r>
            <a:endParaRPr lang="en-US" dirty="0"/>
          </a:p>
        </p:txBody>
      </p:sp>
      <p:sp>
        <p:nvSpPr>
          <p:cNvPr id="54" name="Rounded Rectangle 53"/>
          <p:cNvSpPr/>
          <p:nvPr/>
        </p:nvSpPr>
        <p:spPr>
          <a:xfrm>
            <a:off x="103243" y="2163329"/>
            <a:ext cx="952462" cy="577212"/>
          </a:xfrm>
          <a:prstGeom prst="round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HEAD </a:t>
            </a:r>
            <a:endParaRPr lang="en-US" dirty="0"/>
          </a:p>
        </p:txBody>
      </p:sp>
    </p:spTree>
    <p:extLst>
      <p:ext uri="{BB962C8B-B14F-4D97-AF65-F5344CB8AC3E}">
        <p14:creationId xmlns:p14="http://schemas.microsoft.com/office/powerpoint/2010/main" val="156836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1000"/>
                                        <p:tgtEl>
                                          <p:spTgt spid="48"/>
                                        </p:tgtEl>
                                      </p:cBhvr>
                                    </p:animEffect>
                                    <p:anim calcmode="lin" valueType="num">
                                      <p:cBhvr>
                                        <p:cTn id="54" dur="1000" fill="hold"/>
                                        <p:tgtEl>
                                          <p:spTgt spid="48"/>
                                        </p:tgtEl>
                                        <p:attrNameLst>
                                          <p:attrName>ppt_x</p:attrName>
                                        </p:attrNameLst>
                                      </p:cBhvr>
                                      <p:tavLst>
                                        <p:tav tm="0">
                                          <p:val>
                                            <p:strVal val="#ppt_x"/>
                                          </p:val>
                                        </p:tav>
                                        <p:tav tm="100000">
                                          <p:val>
                                            <p:strVal val="#ppt_x"/>
                                          </p:val>
                                        </p:tav>
                                      </p:tavLst>
                                    </p:anim>
                                    <p:anim calcmode="lin" valueType="num">
                                      <p:cBhvr>
                                        <p:cTn id="5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1000"/>
                                        <p:tgtEl>
                                          <p:spTgt spid="20"/>
                                        </p:tgtEl>
                                      </p:cBhvr>
                                    </p:animEffect>
                                    <p:anim calcmode="lin" valueType="num">
                                      <p:cBhvr>
                                        <p:cTn id="66" dur="1000" fill="hold"/>
                                        <p:tgtEl>
                                          <p:spTgt spid="20"/>
                                        </p:tgtEl>
                                        <p:attrNameLst>
                                          <p:attrName>ppt_x</p:attrName>
                                        </p:attrNameLst>
                                      </p:cBhvr>
                                      <p:tavLst>
                                        <p:tav tm="0">
                                          <p:val>
                                            <p:strVal val="#ppt_x"/>
                                          </p:val>
                                        </p:tav>
                                        <p:tav tm="100000">
                                          <p:val>
                                            <p:strVal val="#ppt_x"/>
                                          </p:val>
                                        </p:tav>
                                      </p:tavLst>
                                    </p:anim>
                                    <p:anim calcmode="lin" valueType="num">
                                      <p:cBhvr>
                                        <p:cTn id="6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3" presetClass="entr" presetSubtype="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
                                        <p:tgtEl>
                                          <p:spTgt spid="21"/>
                                        </p:tgtEl>
                                      </p:cBhvr>
                                    </p:animEffect>
                                    <p:anim calcmode="lin" valueType="num">
                                      <p:cBhvr>
                                        <p:cTn id="73" dur="400" fill="hold"/>
                                        <p:tgtEl>
                                          <p:spTgt spid="21"/>
                                        </p:tgtEl>
                                        <p:attrNameLst>
                                          <p:attrName>ppt_x</p:attrName>
                                        </p:attrNameLst>
                                      </p:cBhvr>
                                      <p:tavLst>
                                        <p:tav tm="0">
                                          <p:val>
                                            <p:strVal val="#ppt_x"/>
                                          </p:val>
                                        </p:tav>
                                        <p:tav tm="100000">
                                          <p:val>
                                            <p:strVal val="#ppt_x"/>
                                          </p:val>
                                        </p:tav>
                                      </p:tavLst>
                                    </p:anim>
                                    <p:anim calcmode="lin" valueType="num">
                                      <p:cBhvr>
                                        <p:cTn id="74" dur="400" fill="hold"/>
                                        <p:tgtEl>
                                          <p:spTgt spid="21"/>
                                        </p:tgtEl>
                                        <p:attrNameLst>
                                          <p:attrName>ppt_y</p:attrName>
                                        </p:attrNameLst>
                                      </p:cBhvr>
                                      <p:tavLst>
                                        <p:tav tm="0">
                                          <p:val>
                                            <p:strVal val="#ppt_y+0.31"/>
                                          </p:val>
                                        </p:tav>
                                        <p:tav tm="100000">
                                          <p:val>
                                            <p:strVal val="#ppt_y+0.31"/>
                                          </p:val>
                                        </p:tav>
                                      </p:tavLst>
                                    </p:anim>
                                    <p:anim calcmode="lin" valueType="num">
                                      <p:cBhvr>
                                        <p:cTn id="75" dur="600" decel="50000" fill="hold">
                                          <p:stCondLst>
                                            <p:cond delay="400"/>
                                          </p:stCondLst>
                                        </p:cTn>
                                        <p:tgtEl>
                                          <p:spTgt spid="2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6" dur="600" decel="50000" fill="hold">
                                          <p:stCondLst>
                                            <p:cond delay="400"/>
                                          </p:stCondLst>
                                        </p:cTn>
                                        <p:tgtEl>
                                          <p:spTgt spid="2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77" presetID="43"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100"/>
                                        <p:tgtEl>
                                          <p:spTgt spid="22"/>
                                        </p:tgtEl>
                                      </p:cBhvr>
                                    </p:animEffect>
                                    <p:anim calcmode="lin" valueType="num">
                                      <p:cBhvr>
                                        <p:cTn id="80" dur="400" fill="hold"/>
                                        <p:tgtEl>
                                          <p:spTgt spid="22"/>
                                        </p:tgtEl>
                                        <p:attrNameLst>
                                          <p:attrName>ppt_x</p:attrName>
                                        </p:attrNameLst>
                                      </p:cBhvr>
                                      <p:tavLst>
                                        <p:tav tm="0">
                                          <p:val>
                                            <p:strVal val="#ppt_x"/>
                                          </p:val>
                                        </p:tav>
                                        <p:tav tm="100000">
                                          <p:val>
                                            <p:strVal val="#ppt_x"/>
                                          </p:val>
                                        </p:tav>
                                      </p:tavLst>
                                    </p:anim>
                                    <p:anim calcmode="lin" valueType="num">
                                      <p:cBhvr>
                                        <p:cTn id="81" dur="400" fill="hold"/>
                                        <p:tgtEl>
                                          <p:spTgt spid="22"/>
                                        </p:tgtEl>
                                        <p:attrNameLst>
                                          <p:attrName>ppt_y</p:attrName>
                                        </p:attrNameLst>
                                      </p:cBhvr>
                                      <p:tavLst>
                                        <p:tav tm="0">
                                          <p:val>
                                            <p:strVal val="#ppt_y+0.31"/>
                                          </p:val>
                                        </p:tav>
                                        <p:tav tm="100000">
                                          <p:val>
                                            <p:strVal val="#ppt_y+0.31"/>
                                          </p:val>
                                        </p:tav>
                                      </p:tavLst>
                                    </p:anim>
                                    <p:anim calcmode="lin" valueType="num">
                                      <p:cBhvr>
                                        <p:cTn id="82" dur="600" decel="50000" fill="hold">
                                          <p:stCondLst>
                                            <p:cond delay="400"/>
                                          </p:stCondLst>
                                        </p:cTn>
                                        <p:tgtEl>
                                          <p:spTgt spid="2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3" dur="600" decel="50000" fill="hold">
                                          <p:stCondLst>
                                            <p:cond delay="400"/>
                                          </p:stCondLst>
                                        </p:cTn>
                                        <p:tgtEl>
                                          <p:spTgt spid="2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3" presetClass="entr" presetSubtype="0" fill="hold" grpId="0"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100"/>
                                        <p:tgtEl>
                                          <p:spTgt spid="45"/>
                                        </p:tgtEl>
                                      </p:cBhvr>
                                    </p:animEffect>
                                    <p:anim calcmode="lin" valueType="num">
                                      <p:cBhvr>
                                        <p:cTn id="89" dur="400" fill="hold"/>
                                        <p:tgtEl>
                                          <p:spTgt spid="45"/>
                                        </p:tgtEl>
                                        <p:attrNameLst>
                                          <p:attrName>ppt_x</p:attrName>
                                        </p:attrNameLst>
                                      </p:cBhvr>
                                      <p:tavLst>
                                        <p:tav tm="0">
                                          <p:val>
                                            <p:strVal val="#ppt_x"/>
                                          </p:val>
                                        </p:tav>
                                        <p:tav tm="100000">
                                          <p:val>
                                            <p:strVal val="#ppt_x"/>
                                          </p:val>
                                        </p:tav>
                                      </p:tavLst>
                                    </p:anim>
                                    <p:anim calcmode="lin" valueType="num">
                                      <p:cBhvr>
                                        <p:cTn id="90" dur="400" fill="hold"/>
                                        <p:tgtEl>
                                          <p:spTgt spid="45"/>
                                        </p:tgtEl>
                                        <p:attrNameLst>
                                          <p:attrName>ppt_y</p:attrName>
                                        </p:attrNameLst>
                                      </p:cBhvr>
                                      <p:tavLst>
                                        <p:tav tm="0">
                                          <p:val>
                                            <p:strVal val="#ppt_y+0.31"/>
                                          </p:val>
                                        </p:tav>
                                        <p:tav tm="100000">
                                          <p:val>
                                            <p:strVal val="#ppt_y+0.31"/>
                                          </p:val>
                                        </p:tav>
                                      </p:tavLst>
                                    </p:anim>
                                    <p:anim calcmode="lin" valueType="num">
                                      <p:cBhvr>
                                        <p:cTn id="91" dur="600" decel="50000" fill="hold">
                                          <p:stCondLst>
                                            <p:cond delay="400"/>
                                          </p:stCondLst>
                                        </p:cTn>
                                        <p:tgtEl>
                                          <p:spTgt spid="4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2" dur="600" decel="50000" fill="hold">
                                          <p:stCondLst>
                                            <p:cond delay="400"/>
                                          </p:stCondLst>
                                        </p:cTn>
                                        <p:tgtEl>
                                          <p:spTgt spid="4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1000"/>
                                        <p:tgtEl>
                                          <p:spTgt spid="24"/>
                                        </p:tgtEl>
                                      </p:cBhvr>
                                    </p:animEffect>
                                    <p:anim calcmode="lin" valueType="num">
                                      <p:cBhvr>
                                        <p:cTn id="98" dur="1000" fill="hold"/>
                                        <p:tgtEl>
                                          <p:spTgt spid="24"/>
                                        </p:tgtEl>
                                        <p:attrNameLst>
                                          <p:attrName>ppt_x</p:attrName>
                                        </p:attrNameLst>
                                      </p:cBhvr>
                                      <p:tavLst>
                                        <p:tav tm="0">
                                          <p:val>
                                            <p:strVal val="#ppt_x"/>
                                          </p:val>
                                        </p:tav>
                                        <p:tav tm="100000">
                                          <p:val>
                                            <p:strVal val="#ppt_x"/>
                                          </p:val>
                                        </p:tav>
                                      </p:tavLst>
                                    </p:anim>
                                    <p:anim calcmode="lin" valueType="num">
                                      <p:cBhvr>
                                        <p:cTn id="99" dur="1000" fill="hold"/>
                                        <p:tgtEl>
                                          <p:spTgt spid="2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1000"/>
                                        <p:tgtEl>
                                          <p:spTgt spid="23"/>
                                        </p:tgtEl>
                                      </p:cBhvr>
                                    </p:animEffect>
                                    <p:anim calcmode="lin" valueType="num">
                                      <p:cBhvr>
                                        <p:cTn id="103" dur="1000" fill="hold"/>
                                        <p:tgtEl>
                                          <p:spTgt spid="23"/>
                                        </p:tgtEl>
                                        <p:attrNameLst>
                                          <p:attrName>ppt_x</p:attrName>
                                        </p:attrNameLst>
                                      </p:cBhvr>
                                      <p:tavLst>
                                        <p:tav tm="0">
                                          <p:val>
                                            <p:strVal val="#ppt_x"/>
                                          </p:val>
                                        </p:tav>
                                        <p:tav tm="100000">
                                          <p:val>
                                            <p:strVal val="#ppt_x"/>
                                          </p:val>
                                        </p:tav>
                                      </p:tavLst>
                                    </p:anim>
                                    <p:anim calcmode="lin" valueType="num">
                                      <p:cBhvr>
                                        <p:cTn id="10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5" presetClass="entr" presetSubtype="0" fill="hold" grpId="0" nodeType="click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p:cTn id="109"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0"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1"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2" dur="1000" fill="hold"/>
                                        <p:tgtEl>
                                          <p:spTgt spid="25"/>
                                        </p:tgtEl>
                                        <p:attrNameLst>
                                          <p:attrName>ppt_h</p:attrName>
                                        </p:attrNameLst>
                                      </p:cBhvr>
                                      <p:tavLst>
                                        <p:tav tm="0">
                                          <p:val>
                                            <p:strVal val="#ppt_h"/>
                                          </p:val>
                                        </p:tav>
                                        <p:tav tm="100000">
                                          <p:val>
                                            <p:strVal val="#ppt_h"/>
                                          </p:val>
                                        </p:tav>
                                      </p:tavLst>
                                    </p:anim>
                                    <p:anim calcmode="lin" valueType="num">
                                      <p:cBhvr>
                                        <p:cTn id="113"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4"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5"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6" dur="1000" decel="50000">
                                          <p:stCondLst>
                                            <p:cond delay="0"/>
                                          </p:stCondLst>
                                        </p:cTn>
                                        <p:tgtEl>
                                          <p:spTgt spid="25"/>
                                        </p:tgtEl>
                                      </p:cBhvr>
                                    </p:animEffect>
                                  </p:childTnLst>
                                </p:cTn>
                              </p:par>
                              <p:par>
                                <p:cTn id="117" presetID="25"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120"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122" dur="1000" fill="hold"/>
                                        <p:tgtEl>
                                          <p:spTgt spid="26"/>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26"/>
                                        </p:tgtEl>
                                      </p:cBhvr>
                                    </p:animEffect>
                                  </p:childTnLst>
                                </p:cTn>
                              </p:par>
                            </p:childTnLst>
                          </p:cTn>
                        </p:par>
                      </p:childTnLst>
                    </p:cTn>
                  </p:par>
                  <p:par>
                    <p:cTn id="127" fill="hold">
                      <p:stCondLst>
                        <p:cond delay="indefinite"/>
                      </p:stCondLst>
                      <p:childTnLst>
                        <p:par>
                          <p:cTn id="128" fill="hold">
                            <p:stCondLst>
                              <p:cond delay="0"/>
                            </p:stCondLst>
                            <p:childTnLst>
                              <p:par>
                                <p:cTn id="129" presetID="25" presetClass="entr" presetSubtype="0" fill="hold" grpId="0" nodeType="clickEffect">
                                  <p:stCondLst>
                                    <p:cond delay="0"/>
                                  </p:stCondLst>
                                  <p:childTnLst>
                                    <p:set>
                                      <p:cBhvr>
                                        <p:cTn id="130" dur="1" fill="hold">
                                          <p:stCondLst>
                                            <p:cond delay="0"/>
                                          </p:stCondLst>
                                        </p:cTn>
                                        <p:tgtEl>
                                          <p:spTgt spid="44"/>
                                        </p:tgtEl>
                                        <p:attrNameLst>
                                          <p:attrName>style.visibility</p:attrName>
                                        </p:attrNameLst>
                                      </p:cBhvr>
                                      <p:to>
                                        <p:strVal val="visible"/>
                                      </p:to>
                                    </p:set>
                                    <p:anim calcmode="lin" valueType="num">
                                      <p:cBhvr>
                                        <p:cTn id="131" dur="50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132" dur="50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133" dur="500" accel="50000" fill="hold">
                                          <p:stCondLst>
                                            <p:cond delay="500"/>
                                          </p:stCondLst>
                                        </p:cTn>
                                        <p:tgtEl>
                                          <p:spTgt spid="44"/>
                                        </p:tgtEl>
                                        <p:attrNameLst>
                                          <p:attrName>ppt_w</p:attrName>
                                        </p:attrNameLst>
                                      </p:cBhvr>
                                      <p:tavLst>
                                        <p:tav tm="0">
                                          <p:val>
                                            <p:strVal val="#ppt_w*.05"/>
                                          </p:val>
                                        </p:tav>
                                        <p:tav tm="100000">
                                          <p:val>
                                            <p:strVal val="#ppt_w"/>
                                          </p:val>
                                        </p:tav>
                                      </p:tavLst>
                                    </p:anim>
                                    <p:anim calcmode="lin" valueType="num">
                                      <p:cBhvr>
                                        <p:cTn id="134" dur="1000" fill="hold"/>
                                        <p:tgtEl>
                                          <p:spTgt spid="44"/>
                                        </p:tgtEl>
                                        <p:attrNameLst>
                                          <p:attrName>ppt_h</p:attrName>
                                        </p:attrNameLst>
                                      </p:cBhvr>
                                      <p:tavLst>
                                        <p:tav tm="0">
                                          <p:val>
                                            <p:strVal val="#ppt_h"/>
                                          </p:val>
                                        </p:tav>
                                        <p:tav tm="100000">
                                          <p:val>
                                            <p:strVal val="#ppt_h"/>
                                          </p:val>
                                        </p:tav>
                                      </p:tavLst>
                                    </p:anim>
                                    <p:anim calcmode="lin" valueType="num">
                                      <p:cBhvr>
                                        <p:cTn id="135" dur="50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136" dur="50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137" dur="500" accel="50000" fill="hold">
                                          <p:stCondLst>
                                            <p:cond delay="500"/>
                                          </p:stCondLst>
                                        </p:cTn>
                                        <p:tgtEl>
                                          <p:spTgt spid="44"/>
                                        </p:tgtEl>
                                        <p:attrNameLst>
                                          <p:attrName>ppt_y</p:attrName>
                                        </p:attrNameLst>
                                      </p:cBhvr>
                                      <p:tavLst>
                                        <p:tav tm="0">
                                          <p:val>
                                            <p:strVal val="#ppt_y+.1"/>
                                          </p:val>
                                        </p:tav>
                                        <p:tav tm="100000">
                                          <p:val>
                                            <p:strVal val="#ppt_y"/>
                                          </p:val>
                                        </p:tav>
                                      </p:tavLst>
                                    </p:anim>
                                    <p:animEffect transition="in" filter="fade">
                                      <p:cBhvr>
                                        <p:cTn id="138" dur="1000" decel="50000">
                                          <p:stCondLst>
                                            <p:cond delay="0"/>
                                          </p:stCondLst>
                                        </p:cTn>
                                        <p:tgtEl>
                                          <p:spTgt spid="44"/>
                                        </p:tgtEl>
                                      </p:cBhvr>
                                    </p:animEffect>
                                  </p:childTnLst>
                                </p:cTn>
                              </p:par>
                            </p:childTnLst>
                          </p:cTn>
                        </p:par>
                      </p:childTnLst>
                    </p:cTn>
                  </p:par>
                  <p:par>
                    <p:cTn id="139" fill="hold">
                      <p:stCondLst>
                        <p:cond delay="indefinite"/>
                      </p:stCondLst>
                      <p:childTnLst>
                        <p:par>
                          <p:cTn id="140" fill="hold">
                            <p:stCondLst>
                              <p:cond delay="0"/>
                            </p:stCondLst>
                            <p:childTnLst>
                              <p:par>
                                <p:cTn id="141" presetID="43" presetClass="entr" presetSubtype="0" fill="hold" grpId="0" nodeType="click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fade">
                                      <p:cBhvr>
                                        <p:cTn id="143" dur="100"/>
                                        <p:tgtEl>
                                          <p:spTgt spid="27"/>
                                        </p:tgtEl>
                                      </p:cBhvr>
                                    </p:animEffect>
                                    <p:anim calcmode="lin" valueType="num">
                                      <p:cBhvr>
                                        <p:cTn id="144" dur="400" fill="hold"/>
                                        <p:tgtEl>
                                          <p:spTgt spid="27"/>
                                        </p:tgtEl>
                                        <p:attrNameLst>
                                          <p:attrName>ppt_x</p:attrName>
                                        </p:attrNameLst>
                                      </p:cBhvr>
                                      <p:tavLst>
                                        <p:tav tm="0">
                                          <p:val>
                                            <p:strVal val="#ppt_x"/>
                                          </p:val>
                                        </p:tav>
                                        <p:tav tm="100000">
                                          <p:val>
                                            <p:strVal val="#ppt_x"/>
                                          </p:val>
                                        </p:tav>
                                      </p:tavLst>
                                    </p:anim>
                                    <p:anim calcmode="lin" valueType="num">
                                      <p:cBhvr>
                                        <p:cTn id="145" dur="400" fill="hold"/>
                                        <p:tgtEl>
                                          <p:spTgt spid="27"/>
                                        </p:tgtEl>
                                        <p:attrNameLst>
                                          <p:attrName>ppt_y</p:attrName>
                                        </p:attrNameLst>
                                      </p:cBhvr>
                                      <p:tavLst>
                                        <p:tav tm="0">
                                          <p:val>
                                            <p:strVal val="#ppt_y+0.31"/>
                                          </p:val>
                                        </p:tav>
                                        <p:tav tm="100000">
                                          <p:val>
                                            <p:strVal val="#ppt_y+0.31"/>
                                          </p:val>
                                        </p:tav>
                                      </p:tavLst>
                                    </p:anim>
                                    <p:anim calcmode="lin" valueType="num">
                                      <p:cBhvr>
                                        <p:cTn id="146" dur="600" decel="50000" fill="hold">
                                          <p:stCondLst>
                                            <p:cond delay="400"/>
                                          </p:stCondLst>
                                        </p:cTn>
                                        <p:tgtEl>
                                          <p:spTgt spid="2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7" dur="600" decel="50000" fill="hold">
                                          <p:stCondLst>
                                            <p:cond delay="400"/>
                                          </p:stCondLst>
                                        </p:cTn>
                                        <p:tgtEl>
                                          <p:spTgt spid="2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48" presetID="43" presetClass="entr" presetSubtype="0" fill="hold" grpId="0" nodeType="withEffect">
                                  <p:stCondLst>
                                    <p:cond delay="0"/>
                                  </p:stCondLst>
                                  <p:childTnLst>
                                    <p:set>
                                      <p:cBhvr>
                                        <p:cTn id="149" dur="1" fill="hold">
                                          <p:stCondLst>
                                            <p:cond delay="0"/>
                                          </p:stCondLst>
                                        </p:cTn>
                                        <p:tgtEl>
                                          <p:spTgt spid="28"/>
                                        </p:tgtEl>
                                        <p:attrNameLst>
                                          <p:attrName>style.visibility</p:attrName>
                                        </p:attrNameLst>
                                      </p:cBhvr>
                                      <p:to>
                                        <p:strVal val="visible"/>
                                      </p:to>
                                    </p:set>
                                    <p:animEffect transition="in" filter="fade">
                                      <p:cBhvr>
                                        <p:cTn id="150" dur="100"/>
                                        <p:tgtEl>
                                          <p:spTgt spid="28"/>
                                        </p:tgtEl>
                                      </p:cBhvr>
                                    </p:animEffect>
                                    <p:anim calcmode="lin" valueType="num">
                                      <p:cBhvr>
                                        <p:cTn id="151" dur="400" fill="hold"/>
                                        <p:tgtEl>
                                          <p:spTgt spid="28"/>
                                        </p:tgtEl>
                                        <p:attrNameLst>
                                          <p:attrName>ppt_x</p:attrName>
                                        </p:attrNameLst>
                                      </p:cBhvr>
                                      <p:tavLst>
                                        <p:tav tm="0">
                                          <p:val>
                                            <p:strVal val="#ppt_x"/>
                                          </p:val>
                                        </p:tav>
                                        <p:tav tm="100000">
                                          <p:val>
                                            <p:strVal val="#ppt_x"/>
                                          </p:val>
                                        </p:tav>
                                      </p:tavLst>
                                    </p:anim>
                                    <p:anim calcmode="lin" valueType="num">
                                      <p:cBhvr>
                                        <p:cTn id="152" dur="400" fill="hold"/>
                                        <p:tgtEl>
                                          <p:spTgt spid="28"/>
                                        </p:tgtEl>
                                        <p:attrNameLst>
                                          <p:attrName>ppt_y</p:attrName>
                                        </p:attrNameLst>
                                      </p:cBhvr>
                                      <p:tavLst>
                                        <p:tav tm="0">
                                          <p:val>
                                            <p:strVal val="#ppt_y+0.31"/>
                                          </p:val>
                                        </p:tav>
                                        <p:tav tm="100000">
                                          <p:val>
                                            <p:strVal val="#ppt_y+0.31"/>
                                          </p:val>
                                        </p:tav>
                                      </p:tavLst>
                                    </p:anim>
                                    <p:anim calcmode="lin" valueType="num">
                                      <p:cBhvr>
                                        <p:cTn id="153" dur="600" decel="50000" fill="hold">
                                          <p:stCondLst>
                                            <p:cond delay="400"/>
                                          </p:stCondLst>
                                        </p:cTn>
                                        <p:tgtEl>
                                          <p:spTgt spid="2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4" dur="600" decel="50000" fill="hold">
                                          <p:stCondLst>
                                            <p:cond delay="400"/>
                                          </p:stCondLst>
                                        </p:cTn>
                                        <p:tgtEl>
                                          <p:spTgt spid="2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3" presetClass="entr" presetSubtype="0" fill="hold" grpId="0" nodeType="click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fade">
                                      <p:cBhvr>
                                        <p:cTn id="159" dur="100"/>
                                        <p:tgtEl>
                                          <p:spTgt spid="54"/>
                                        </p:tgtEl>
                                      </p:cBhvr>
                                    </p:animEffect>
                                    <p:anim calcmode="lin" valueType="num">
                                      <p:cBhvr>
                                        <p:cTn id="160" dur="400" fill="hold"/>
                                        <p:tgtEl>
                                          <p:spTgt spid="54"/>
                                        </p:tgtEl>
                                        <p:attrNameLst>
                                          <p:attrName>ppt_x</p:attrName>
                                        </p:attrNameLst>
                                      </p:cBhvr>
                                      <p:tavLst>
                                        <p:tav tm="0">
                                          <p:val>
                                            <p:strVal val="#ppt_x"/>
                                          </p:val>
                                        </p:tav>
                                        <p:tav tm="100000">
                                          <p:val>
                                            <p:strVal val="#ppt_x"/>
                                          </p:val>
                                        </p:tav>
                                      </p:tavLst>
                                    </p:anim>
                                    <p:anim calcmode="lin" valueType="num">
                                      <p:cBhvr>
                                        <p:cTn id="161" dur="400" fill="hold"/>
                                        <p:tgtEl>
                                          <p:spTgt spid="54"/>
                                        </p:tgtEl>
                                        <p:attrNameLst>
                                          <p:attrName>ppt_y</p:attrName>
                                        </p:attrNameLst>
                                      </p:cBhvr>
                                      <p:tavLst>
                                        <p:tav tm="0">
                                          <p:val>
                                            <p:strVal val="#ppt_y+0.31"/>
                                          </p:val>
                                        </p:tav>
                                        <p:tav tm="100000">
                                          <p:val>
                                            <p:strVal val="#ppt_y+0.31"/>
                                          </p:val>
                                        </p:tav>
                                      </p:tavLst>
                                    </p:anim>
                                    <p:anim calcmode="lin" valueType="num">
                                      <p:cBhvr>
                                        <p:cTn id="162" dur="600" decel="50000" fill="hold">
                                          <p:stCondLst>
                                            <p:cond delay="400"/>
                                          </p:stCondLst>
                                        </p:cTn>
                                        <p:tgtEl>
                                          <p:spTgt spid="5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3" dur="600" decel="50000" fill="hold">
                                          <p:stCondLst>
                                            <p:cond delay="400"/>
                                          </p:stCondLst>
                                        </p:cTn>
                                        <p:tgtEl>
                                          <p:spTgt spid="5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6" presetClass="entr" presetSubtype="0" fill="hold" grpId="0" nodeType="clickEffect">
                                  <p:stCondLst>
                                    <p:cond delay="0"/>
                                  </p:stCondLst>
                                  <p:childTnLst>
                                    <p:set>
                                      <p:cBhvr>
                                        <p:cTn id="167" dur="1" fill="hold">
                                          <p:stCondLst>
                                            <p:cond delay="0"/>
                                          </p:stCondLst>
                                        </p:cTn>
                                        <p:tgtEl>
                                          <p:spTgt spid="34"/>
                                        </p:tgtEl>
                                        <p:attrNameLst>
                                          <p:attrName>style.visibility</p:attrName>
                                        </p:attrNameLst>
                                      </p:cBhvr>
                                      <p:to>
                                        <p:strVal val="visible"/>
                                      </p:to>
                                    </p:set>
                                    <p:animEffect transition="in" filter="wipe(down)">
                                      <p:cBhvr>
                                        <p:cTn id="168" dur="580">
                                          <p:stCondLst>
                                            <p:cond delay="0"/>
                                          </p:stCondLst>
                                        </p:cTn>
                                        <p:tgtEl>
                                          <p:spTgt spid="34"/>
                                        </p:tgtEl>
                                      </p:cBhvr>
                                    </p:animEffect>
                                    <p:anim calcmode="lin" valueType="num">
                                      <p:cBhvr>
                                        <p:cTn id="169"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70"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71"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72"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73"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74" dur="26">
                                          <p:stCondLst>
                                            <p:cond delay="650"/>
                                          </p:stCondLst>
                                        </p:cTn>
                                        <p:tgtEl>
                                          <p:spTgt spid="34"/>
                                        </p:tgtEl>
                                      </p:cBhvr>
                                      <p:to x="100000" y="60000"/>
                                    </p:animScale>
                                    <p:animScale>
                                      <p:cBhvr>
                                        <p:cTn id="175" dur="166" decel="50000">
                                          <p:stCondLst>
                                            <p:cond delay="676"/>
                                          </p:stCondLst>
                                        </p:cTn>
                                        <p:tgtEl>
                                          <p:spTgt spid="34"/>
                                        </p:tgtEl>
                                      </p:cBhvr>
                                      <p:to x="100000" y="100000"/>
                                    </p:animScale>
                                    <p:animScale>
                                      <p:cBhvr>
                                        <p:cTn id="176" dur="26">
                                          <p:stCondLst>
                                            <p:cond delay="1312"/>
                                          </p:stCondLst>
                                        </p:cTn>
                                        <p:tgtEl>
                                          <p:spTgt spid="34"/>
                                        </p:tgtEl>
                                      </p:cBhvr>
                                      <p:to x="100000" y="80000"/>
                                    </p:animScale>
                                    <p:animScale>
                                      <p:cBhvr>
                                        <p:cTn id="177" dur="166" decel="50000">
                                          <p:stCondLst>
                                            <p:cond delay="1338"/>
                                          </p:stCondLst>
                                        </p:cTn>
                                        <p:tgtEl>
                                          <p:spTgt spid="34"/>
                                        </p:tgtEl>
                                      </p:cBhvr>
                                      <p:to x="100000" y="100000"/>
                                    </p:animScale>
                                    <p:animScale>
                                      <p:cBhvr>
                                        <p:cTn id="178" dur="26">
                                          <p:stCondLst>
                                            <p:cond delay="1642"/>
                                          </p:stCondLst>
                                        </p:cTn>
                                        <p:tgtEl>
                                          <p:spTgt spid="34"/>
                                        </p:tgtEl>
                                      </p:cBhvr>
                                      <p:to x="100000" y="90000"/>
                                    </p:animScale>
                                    <p:animScale>
                                      <p:cBhvr>
                                        <p:cTn id="179" dur="166" decel="50000">
                                          <p:stCondLst>
                                            <p:cond delay="1668"/>
                                          </p:stCondLst>
                                        </p:cTn>
                                        <p:tgtEl>
                                          <p:spTgt spid="34"/>
                                        </p:tgtEl>
                                      </p:cBhvr>
                                      <p:to x="100000" y="100000"/>
                                    </p:animScale>
                                    <p:animScale>
                                      <p:cBhvr>
                                        <p:cTn id="180" dur="26">
                                          <p:stCondLst>
                                            <p:cond delay="1808"/>
                                          </p:stCondLst>
                                        </p:cTn>
                                        <p:tgtEl>
                                          <p:spTgt spid="34"/>
                                        </p:tgtEl>
                                      </p:cBhvr>
                                      <p:to x="100000" y="95000"/>
                                    </p:animScale>
                                    <p:animScale>
                                      <p:cBhvr>
                                        <p:cTn id="181" dur="166" decel="50000">
                                          <p:stCondLst>
                                            <p:cond delay="1834"/>
                                          </p:stCondLst>
                                        </p:cTn>
                                        <p:tgtEl>
                                          <p:spTgt spid="34"/>
                                        </p:tgtEl>
                                      </p:cBhvr>
                                      <p:to x="100000" y="100000"/>
                                    </p:animScale>
                                  </p:childTnLst>
                                </p:cTn>
                              </p:par>
                              <p:par>
                                <p:cTn id="182" presetID="26" presetClass="entr" presetSubtype="0" fill="hold" nodeType="withEffect">
                                  <p:stCondLst>
                                    <p:cond delay="0"/>
                                  </p:stCondLst>
                                  <p:childTnLst>
                                    <p:set>
                                      <p:cBhvr>
                                        <p:cTn id="183" dur="1" fill="hold">
                                          <p:stCondLst>
                                            <p:cond delay="0"/>
                                          </p:stCondLst>
                                        </p:cTn>
                                        <p:tgtEl>
                                          <p:spTgt spid="30"/>
                                        </p:tgtEl>
                                        <p:attrNameLst>
                                          <p:attrName>style.visibility</p:attrName>
                                        </p:attrNameLst>
                                      </p:cBhvr>
                                      <p:to>
                                        <p:strVal val="visible"/>
                                      </p:to>
                                    </p:set>
                                    <p:animEffect transition="in" filter="wipe(down)">
                                      <p:cBhvr>
                                        <p:cTn id="184" dur="580">
                                          <p:stCondLst>
                                            <p:cond delay="0"/>
                                          </p:stCondLst>
                                        </p:cTn>
                                        <p:tgtEl>
                                          <p:spTgt spid="30"/>
                                        </p:tgtEl>
                                      </p:cBhvr>
                                    </p:animEffect>
                                    <p:anim calcmode="lin" valueType="num">
                                      <p:cBhvr>
                                        <p:cTn id="185"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86"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87"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88"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89"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90" dur="26">
                                          <p:stCondLst>
                                            <p:cond delay="650"/>
                                          </p:stCondLst>
                                        </p:cTn>
                                        <p:tgtEl>
                                          <p:spTgt spid="30"/>
                                        </p:tgtEl>
                                      </p:cBhvr>
                                      <p:to x="100000" y="60000"/>
                                    </p:animScale>
                                    <p:animScale>
                                      <p:cBhvr>
                                        <p:cTn id="191" dur="166" decel="50000">
                                          <p:stCondLst>
                                            <p:cond delay="676"/>
                                          </p:stCondLst>
                                        </p:cTn>
                                        <p:tgtEl>
                                          <p:spTgt spid="30"/>
                                        </p:tgtEl>
                                      </p:cBhvr>
                                      <p:to x="100000" y="100000"/>
                                    </p:animScale>
                                    <p:animScale>
                                      <p:cBhvr>
                                        <p:cTn id="192" dur="26">
                                          <p:stCondLst>
                                            <p:cond delay="1312"/>
                                          </p:stCondLst>
                                        </p:cTn>
                                        <p:tgtEl>
                                          <p:spTgt spid="30"/>
                                        </p:tgtEl>
                                      </p:cBhvr>
                                      <p:to x="100000" y="80000"/>
                                    </p:animScale>
                                    <p:animScale>
                                      <p:cBhvr>
                                        <p:cTn id="193" dur="166" decel="50000">
                                          <p:stCondLst>
                                            <p:cond delay="1338"/>
                                          </p:stCondLst>
                                        </p:cTn>
                                        <p:tgtEl>
                                          <p:spTgt spid="30"/>
                                        </p:tgtEl>
                                      </p:cBhvr>
                                      <p:to x="100000" y="100000"/>
                                    </p:animScale>
                                    <p:animScale>
                                      <p:cBhvr>
                                        <p:cTn id="194" dur="26">
                                          <p:stCondLst>
                                            <p:cond delay="1642"/>
                                          </p:stCondLst>
                                        </p:cTn>
                                        <p:tgtEl>
                                          <p:spTgt spid="30"/>
                                        </p:tgtEl>
                                      </p:cBhvr>
                                      <p:to x="100000" y="90000"/>
                                    </p:animScale>
                                    <p:animScale>
                                      <p:cBhvr>
                                        <p:cTn id="195" dur="166" decel="50000">
                                          <p:stCondLst>
                                            <p:cond delay="1668"/>
                                          </p:stCondLst>
                                        </p:cTn>
                                        <p:tgtEl>
                                          <p:spTgt spid="30"/>
                                        </p:tgtEl>
                                      </p:cBhvr>
                                      <p:to x="100000" y="100000"/>
                                    </p:animScale>
                                    <p:animScale>
                                      <p:cBhvr>
                                        <p:cTn id="196" dur="26">
                                          <p:stCondLst>
                                            <p:cond delay="1808"/>
                                          </p:stCondLst>
                                        </p:cTn>
                                        <p:tgtEl>
                                          <p:spTgt spid="30"/>
                                        </p:tgtEl>
                                      </p:cBhvr>
                                      <p:to x="100000" y="95000"/>
                                    </p:animScale>
                                    <p:animScale>
                                      <p:cBhvr>
                                        <p:cTn id="197" dur="166" decel="50000">
                                          <p:stCondLst>
                                            <p:cond delay="1834"/>
                                          </p:stCondLst>
                                        </p:cTn>
                                        <p:tgtEl>
                                          <p:spTgt spid="30"/>
                                        </p:tgtEl>
                                      </p:cBhvr>
                                      <p:to x="100000" y="100000"/>
                                    </p:animScale>
                                  </p:childTnLst>
                                </p:cTn>
                              </p:par>
                            </p:childTnLst>
                          </p:cTn>
                        </p:par>
                      </p:childTnLst>
                    </p:cTn>
                  </p:par>
                  <p:par>
                    <p:cTn id="198" fill="hold">
                      <p:stCondLst>
                        <p:cond delay="indefinite"/>
                      </p:stCondLst>
                      <p:childTnLst>
                        <p:par>
                          <p:cTn id="199" fill="hold">
                            <p:stCondLst>
                              <p:cond delay="0"/>
                            </p:stCondLst>
                            <p:childTnLst>
                              <p:par>
                                <p:cTn id="200" presetID="26" presetClass="entr" presetSubtype="0" fill="hold" grpId="0" nodeType="clickEffect">
                                  <p:stCondLst>
                                    <p:cond delay="0"/>
                                  </p:stCondLst>
                                  <p:childTnLst>
                                    <p:set>
                                      <p:cBhvr>
                                        <p:cTn id="201" dur="1" fill="hold">
                                          <p:stCondLst>
                                            <p:cond delay="0"/>
                                          </p:stCondLst>
                                        </p:cTn>
                                        <p:tgtEl>
                                          <p:spTgt spid="32"/>
                                        </p:tgtEl>
                                        <p:attrNameLst>
                                          <p:attrName>style.visibility</p:attrName>
                                        </p:attrNameLst>
                                      </p:cBhvr>
                                      <p:to>
                                        <p:strVal val="visible"/>
                                      </p:to>
                                    </p:set>
                                    <p:animEffect transition="in" filter="wipe(down)">
                                      <p:cBhvr>
                                        <p:cTn id="202" dur="580">
                                          <p:stCondLst>
                                            <p:cond delay="0"/>
                                          </p:stCondLst>
                                        </p:cTn>
                                        <p:tgtEl>
                                          <p:spTgt spid="32"/>
                                        </p:tgtEl>
                                      </p:cBhvr>
                                    </p:animEffect>
                                    <p:anim calcmode="lin" valueType="num">
                                      <p:cBhvr>
                                        <p:cTn id="203"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04"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05"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06"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7"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08" dur="26">
                                          <p:stCondLst>
                                            <p:cond delay="650"/>
                                          </p:stCondLst>
                                        </p:cTn>
                                        <p:tgtEl>
                                          <p:spTgt spid="32"/>
                                        </p:tgtEl>
                                      </p:cBhvr>
                                      <p:to x="100000" y="60000"/>
                                    </p:animScale>
                                    <p:animScale>
                                      <p:cBhvr>
                                        <p:cTn id="209" dur="166" decel="50000">
                                          <p:stCondLst>
                                            <p:cond delay="676"/>
                                          </p:stCondLst>
                                        </p:cTn>
                                        <p:tgtEl>
                                          <p:spTgt spid="32"/>
                                        </p:tgtEl>
                                      </p:cBhvr>
                                      <p:to x="100000" y="100000"/>
                                    </p:animScale>
                                    <p:animScale>
                                      <p:cBhvr>
                                        <p:cTn id="210" dur="26">
                                          <p:stCondLst>
                                            <p:cond delay="1312"/>
                                          </p:stCondLst>
                                        </p:cTn>
                                        <p:tgtEl>
                                          <p:spTgt spid="32"/>
                                        </p:tgtEl>
                                      </p:cBhvr>
                                      <p:to x="100000" y="80000"/>
                                    </p:animScale>
                                    <p:animScale>
                                      <p:cBhvr>
                                        <p:cTn id="211" dur="166" decel="50000">
                                          <p:stCondLst>
                                            <p:cond delay="1338"/>
                                          </p:stCondLst>
                                        </p:cTn>
                                        <p:tgtEl>
                                          <p:spTgt spid="32"/>
                                        </p:tgtEl>
                                      </p:cBhvr>
                                      <p:to x="100000" y="100000"/>
                                    </p:animScale>
                                    <p:animScale>
                                      <p:cBhvr>
                                        <p:cTn id="212" dur="26">
                                          <p:stCondLst>
                                            <p:cond delay="1642"/>
                                          </p:stCondLst>
                                        </p:cTn>
                                        <p:tgtEl>
                                          <p:spTgt spid="32"/>
                                        </p:tgtEl>
                                      </p:cBhvr>
                                      <p:to x="100000" y="90000"/>
                                    </p:animScale>
                                    <p:animScale>
                                      <p:cBhvr>
                                        <p:cTn id="213" dur="166" decel="50000">
                                          <p:stCondLst>
                                            <p:cond delay="1668"/>
                                          </p:stCondLst>
                                        </p:cTn>
                                        <p:tgtEl>
                                          <p:spTgt spid="32"/>
                                        </p:tgtEl>
                                      </p:cBhvr>
                                      <p:to x="100000" y="100000"/>
                                    </p:animScale>
                                    <p:animScale>
                                      <p:cBhvr>
                                        <p:cTn id="214" dur="26">
                                          <p:stCondLst>
                                            <p:cond delay="1808"/>
                                          </p:stCondLst>
                                        </p:cTn>
                                        <p:tgtEl>
                                          <p:spTgt spid="32"/>
                                        </p:tgtEl>
                                      </p:cBhvr>
                                      <p:to x="100000" y="95000"/>
                                    </p:animScale>
                                    <p:animScale>
                                      <p:cBhvr>
                                        <p:cTn id="215" dur="166" decel="50000">
                                          <p:stCondLst>
                                            <p:cond delay="1834"/>
                                          </p:stCondLst>
                                        </p:cTn>
                                        <p:tgtEl>
                                          <p:spTgt spid="32"/>
                                        </p:tgtEl>
                                      </p:cBhvr>
                                      <p:to x="100000" y="100000"/>
                                    </p:animScale>
                                  </p:childTnLst>
                                </p:cTn>
                              </p:par>
                              <p:par>
                                <p:cTn id="216" presetID="26" presetClass="entr" presetSubtype="0" fill="hold" nodeType="withEffect">
                                  <p:stCondLst>
                                    <p:cond delay="0"/>
                                  </p:stCondLst>
                                  <p:childTnLst>
                                    <p:set>
                                      <p:cBhvr>
                                        <p:cTn id="217" dur="1" fill="hold">
                                          <p:stCondLst>
                                            <p:cond delay="0"/>
                                          </p:stCondLst>
                                        </p:cTn>
                                        <p:tgtEl>
                                          <p:spTgt spid="31"/>
                                        </p:tgtEl>
                                        <p:attrNameLst>
                                          <p:attrName>style.visibility</p:attrName>
                                        </p:attrNameLst>
                                      </p:cBhvr>
                                      <p:to>
                                        <p:strVal val="visible"/>
                                      </p:to>
                                    </p:set>
                                    <p:animEffect transition="in" filter="wipe(down)">
                                      <p:cBhvr>
                                        <p:cTn id="218" dur="580">
                                          <p:stCondLst>
                                            <p:cond delay="0"/>
                                          </p:stCondLst>
                                        </p:cTn>
                                        <p:tgtEl>
                                          <p:spTgt spid="31"/>
                                        </p:tgtEl>
                                      </p:cBhvr>
                                    </p:animEffect>
                                    <p:anim calcmode="lin" valueType="num">
                                      <p:cBhvr>
                                        <p:cTn id="219"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20"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21"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22"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23"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24" dur="26">
                                          <p:stCondLst>
                                            <p:cond delay="650"/>
                                          </p:stCondLst>
                                        </p:cTn>
                                        <p:tgtEl>
                                          <p:spTgt spid="31"/>
                                        </p:tgtEl>
                                      </p:cBhvr>
                                      <p:to x="100000" y="60000"/>
                                    </p:animScale>
                                    <p:animScale>
                                      <p:cBhvr>
                                        <p:cTn id="225" dur="166" decel="50000">
                                          <p:stCondLst>
                                            <p:cond delay="676"/>
                                          </p:stCondLst>
                                        </p:cTn>
                                        <p:tgtEl>
                                          <p:spTgt spid="31"/>
                                        </p:tgtEl>
                                      </p:cBhvr>
                                      <p:to x="100000" y="100000"/>
                                    </p:animScale>
                                    <p:animScale>
                                      <p:cBhvr>
                                        <p:cTn id="226" dur="26">
                                          <p:stCondLst>
                                            <p:cond delay="1312"/>
                                          </p:stCondLst>
                                        </p:cTn>
                                        <p:tgtEl>
                                          <p:spTgt spid="31"/>
                                        </p:tgtEl>
                                      </p:cBhvr>
                                      <p:to x="100000" y="80000"/>
                                    </p:animScale>
                                    <p:animScale>
                                      <p:cBhvr>
                                        <p:cTn id="227" dur="166" decel="50000">
                                          <p:stCondLst>
                                            <p:cond delay="1338"/>
                                          </p:stCondLst>
                                        </p:cTn>
                                        <p:tgtEl>
                                          <p:spTgt spid="31"/>
                                        </p:tgtEl>
                                      </p:cBhvr>
                                      <p:to x="100000" y="100000"/>
                                    </p:animScale>
                                    <p:animScale>
                                      <p:cBhvr>
                                        <p:cTn id="228" dur="26">
                                          <p:stCondLst>
                                            <p:cond delay="1642"/>
                                          </p:stCondLst>
                                        </p:cTn>
                                        <p:tgtEl>
                                          <p:spTgt spid="31"/>
                                        </p:tgtEl>
                                      </p:cBhvr>
                                      <p:to x="100000" y="90000"/>
                                    </p:animScale>
                                    <p:animScale>
                                      <p:cBhvr>
                                        <p:cTn id="229" dur="166" decel="50000">
                                          <p:stCondLst>
                                            <p:cond delay="1668"/>
                                          </p:stCondLst>
                                        </p:cTn>
                                        <p:tgtEl>
                                          <p:spTgt spid="31"/>
                                        </p:tgtEl>
                                      </p:cBhvr>
                                      <p:to x="100000" y="100000"/>
                                    </p:animScale>
                                    <p:animScale>
                                      <p:cBhvr>
                                        <p:cTn id="230" dur="26">
                                          <p:stCondLst>
                                            <p:cond delay="1808"/>
                                          </p:stCondLst>
                                        </p:cTn>
                                        <p:tgtEl>
                                          <p:spTgt spid="31"/>
                                        </p:tgtEl>
                                      </p:cBhvr>
                                      <p:to x="100000" y="95000"/>
                                    </p:animScale>
                                    <p:animScale>
                                      <p:cBhvr>
                                        <p:cTn id="231" dur="166" decel="50000">
                                          <p:stCondLst>
                                            <p:cond delay="1834"/>
                                          </p:stCondLst>
                                        </p:cTn>
                                        <p:tgtEl>
                                          <p:spTgt spid="31"/>
                                        </p:tgtEl>
                                      </p:cBhvr>
                                      <p:to x="100000" y="100000"/>
                                    </p:animScale>
                                  </p:childTnLst>
                                </p:cTn>
                              </p:par>
                            </p:childTnLst>
                          </p:cTn>
                        </p:par>
                      </p:childTnLst>
                    </p:cTn>
                  </p:par>
                  <p:par>
                    <p:cTn id="232" fill="hold">
                      <p:stCondLst>
                        <p:cond delay="indefinite"/>
                      </p:stCondLst>
                      <p:childTnLst>
                        <p:par>
                          <p:cTn id="233" fill="hold">
                            <p:stCondLst>
                              <p:cond delay="0"/>
                            </p:stCondLst>
                            <p:childTnLst>
                              <p:par>
                                <p:cTn id="234" presetID="35" presetClass="entr" presetSubtype="0" fill="hold" grpId="0" nodeType="clickEffect">
                                  <p:stCondLst>
                                    <p:cond delay="0"/>
                                  </p:stCondLst>
                                  <p:childTnLst>
                                    <p:set>
                                      <p:cBhvr>
                                        <p:cTn id="235" dur="1" fill="hold">
                                          <p:stCondLst>
                                            <p:cond delay="0"/>
                                          </p:stCondLst>
                                        </p:cTn>
                                        <p:tgtEl>
                                          <p:spTgt spid="37"/>
                                        </p:tgtEl>
                                        <p:attrNameLst>
                                          <p:attrName>style.visibility</p:attrName>
                                        </p:attrNameLst>
                                      </p:cBhvr>
                                      <p:to>
                                        <p:strVal val="visible"/>
                                      </p:to>
                                    </p:set>
                                    <p:animEffect transition="in" filter="fade">
                                      <p:cBhvr>
                                        <p:cTn id="236" dur="2000"/>
                                        <p:tgtEl>
                                          <p:spTgt spid="37"/>
                                        </p:tgtEl>
                                      </p:cBhvr>
                                    </p:animEffect>
                                    <p:anim calcmode="lin" valueType="num">
                                      <p:cBhvr>
                                        <p:cTn id="237" dur="2000" fill="hold"/>
                                        <p:tgtEl>
                                          <p:spTgt spid="37"/>
                                        </p:tgtEl>
                                        <p:attrNameLst>
                                          <p:attrName>style.rotation</p:attrName>
                                        </p:attrNameLst>
                                      </p:cBhvr>
                                      <p:tavLst>
                                        <p:tav tm="0">
                                          <p:val>
                                            <p:fltVal val="720"/>
                                          </p:val>
                                        </p:tav>
                                        <p:tav tm="100000">
                                          <p:val>
                                            <p:fltVal val="0"/>
                                          </p:val>
                                        </p:tav>
                                      </p:tavLst>
                                    </p:anim>
                                    <p:anim calcmode="lin" valueType="num">
                                      <p:cBhvr>
                                        <p:cTn id="238" dur="2000" fill="hold"/>
                                        <p:tgtEl>
                                          <p:spTgt spid="37"/>
                                        </p:tgtEl>
                                        <p:attrNameLst>
                                          <p:attrName>ppt_h</p:attrName>
                                        </p:attrNameLst>
                                      </p:cBhvr>
                                      <p:tavLst>
                                        <p:tav tm="0">
                                          <p:val>
                                            <p:fltVal val="0"/>
                                          </p:val>
                                        </p:tav>
                                        <p:tav tm="100000">
                                          <p:val>
                                            <p:strVal val="#ppt_h"/>
                                          </p:val>
                                        </p:tav>
                                      </p:tavLst>
                                    </p:anim>
                                    <p:anim calcmode="lin" valueType="num">
                                      <p:cBhvr>
                                        <p:cTn id="239" dur="2000" fill="hold"/>
                                        <p:tgtEl>
                                          <p:spTgt spid="37"/>
                                        </p:tgtEl>
                                        <p:attrNameLst>
                                          <p:attrName>ppt_w</p:attrName>
                                        </p:attrNameLst>
                                      </p:cBhvr>
                                      <p:tavLst>
                                        <p:tav tm="0">
                                          <p:val>
                                            <p:fltVal val="0"/>
                                          </p:val>
                                        </p:tav>
                                        <p:tav tm="100000">
                                          <p:val>
                                            <p:strVal val="#ppt_w"/>
                                          </p:val>
                                        </p:tav>
                                      </p:tavLst>
                                    </p:anim>
                                  </p:childTnLst>
                                </p:cTn>
                              </p:par>
                            </p:childTnLst>
                          </p:cTn>
                        </p:par>
                      </p:childTnLst>
                    </p:cTn>
                  </p:par>
                  <p:par>
                    <p:cTn id="240" fill="hold">
                      <p:stCondLst>
                        <p:cond delay="indefinite"/>
                      </p:stCondLst>
                      <p:childTnLst>
                        <p:par>
                          <p:cTn id="241" fill="hold">
                            <p:stCondLst>
                              <p:cond delay="0"/>
                            </p:stCondLst>
                            <p:childTnLst>
                              <p:par>
                                <p:cTn id="242" presetID="26" presetClass="entr" presetSubtype="0" fill="hold" grpId="0" nodeType="clickEffect">
                                  <p:stCondLst>
                                    <p:cond delay="0"/>
                                  </p:stCondLst>
                                  <p:childTnLst>
                                    <p:set>
                                      <p:cBhvr>
                                        <p:cTn id="243" dur="1" fill="hold">
                                          <p:stCondLst>
                                            <p:cond delay="0"/>
                                          </p:stCondLst>
                                        </p:cTn>
                                        <p:tgtEl>
                                          <p:spTgt spid="38"/>
                                        </p:tgtEl>
                                        <p:attrNameLst>
                                          <p:attrName>style.visibility</p:attrName>
                                        </p:attrNameLst>
                                      </p:cBhvr>
                                      <p:to>
                                        <p:strVal val="visible"/>
                                      </p:to>
                                    </p:set>
                                    <p:animEffect transition="in" filter="wipe(down)">
                                      <p:cBhvr>
                                        <p:cTn id="244" dur="580">
                                          <p:stCondLst>
                                            <p:cond delay="0"/>
                                          </p:stCondLst>
                                        </p:cTn>
                                        <p:tgtEl>
                                          <p:spTgt spid="38"/>
                                        </p:tgtEl>
                                      </p:cBhvr>
                                    </p:animEffect>
                                    <p:anim calcmode="lin" valueType="num">
                                      <p:cBhvr>
                                        <p:cTn id="245"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46"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247"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248"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249"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250" dur="26">
                                          <p:stCondLst>
                                            <p:cond delay="650"/>
                                          </p:stCondLst>
                                        </p:cTn>
                                        <p:tgtEl>
                                          <p:spTgt spid="38"/>
                                        </p:tgtEl>
                                      </p:cBhvr>
                                      <p:to x="100000" y="60000"/>
                                    </p:animScale>
                                    <p:animScale>
                                      <p:cBhvr>
                                        <p:cTn id="251" dur="166" decel="50000">
                                          <p:stCondLst>
                                            <p:cond delay="676"/>
                                          </p:stCondLst>
                                        </p:cTn>
                                        <p:tgtEl>
                                          <p:spTgt spid="38"/>
                                        </p:tgtEl>
                                      </p:cBhvr>
                                      <p:to x="100000" y="100000"/>
                                    </p:animScale>
                                    <p:animScale>
                                      <p:cBhvr>
                                        <p:cTn id="252" dur="26">
                                          <p:stCondLst>
                                            <p:cond delay="1312"/>
                                          </p:stCondLst>
                                        </p:cTn>
                                        <p:tgtEl>
                                          <p:spTgt spid="38"/>
                                        </p:tgtEl>
                                      </p:cBhvr>
                                      <p:to x="100000" y="80000"/>
                                    </p:animScale>
                                    <p:animScale>
                                      <p:cBhvr>
                                        <p:cTn id="253" dur="166" decel="50000">
                                          <p:stCondLst>
                                            <p:cond delay="1338"/>
                                          </p:stCondLst>
                                        </p:cTn>
                                        <p:tgtEl>
                                          <p:spTgt spid="38"/>
                                        </p:tgtEl>
                                      </p:cBhvr>
                                      <p:to x="100000" y="100000"/>
                                    </p:animScale>
                                    <p:animScale>
                                      <p:cBhvr>
                                        <p:cTn id="254" dur="26">
                                          <p:stCondLst>
                                            <p:cond delay="1642"/>
                                          </p:stCondLst>
                                        </p:cTn>
                                        <p:tgtEl>
                                          <p:spTgt spid="38"/>
                                        </p:tgtEl>
                                      </p:cBhvr>
                                      <p:to x="100000" y="90000"/>
                                    </p:animScale>
                                    <p:animScale>
                                      <p:cBhvr>
                                        <p:cTn id="255" dur="166" decel="50000">
                                          <p:stCondLst>
                                            <p:cond delay="1668"/>
                                          </p:stCondLst>
                                        </p:cTn>
                                        <p:tgtEl>
                                          <p:spTgt spid="38"/>
                                        </p:tgtEl>
                                      </p:cBhvr>
                                      <p:to x="100000" y="100000"/>
                                    </p:animScale>
                                    <p:animScale>
                                      <p:cBhvr>
                                        <p:cTn id="256" dur="26">
                                          <p:stCondLst>
                                            <p:cond delay="1808"/>
                                          </p:stCondLst>
                                        </p:cTn>
                                        <p:tgtEl>
                                          <p:spTgt spid="38"/>
                                        </p:tgtEl>
                                      </p:cBhvr>
                                      <p:to x="100000" y="95000"/>
                                    </p:animScale>
                                    <p:animScale>
                                      <p:cBhvr>
                                        <p:cTn id="257" dur="166" decel="50000">
                                          <p:stCondLst>
                                            <p:cond delay="1834"/>
                                          </p:stCondLst>
                                        </p:cTn>
                                        <p:tgtEl>
                                          <p:spTgt spid="38"/>
                                        </p:tgtEl>
                                      </p:cBhvr>
                                      <p:to x="100000" y="100000"/>
                                    </p:animScale>
                                  </p:childTnLst>
                                </p:cTn>
                              </p:par>
                            </p:childTnLst>
                          </p:cTn>
                        </p:par>
                      </p:childTnLst>
                    </p:cTn>
                  </p:par>
                  <p:par>
                    <p:cTn id="258" fill="hold">
                      <p:stCondLst>
                        <p:cond delay="indefinite"/>
                      </p:stCondLst>
                      <p:childTnLst>
                        <p:par>
                          <p:cTn id="259" fill="hold">
                            <p:stCondLst>
                              <p:cond delay="0"/>
                            </p:stCondLst>
                            <p:childTnLst>
                              <p:par>
                                <p:cTn id="260" presetID="42" presetClass="entr" presetSubtype="0" fill="hold" grpId="0" nodeType="clickEffect">
                                  <p:stCondLst>
                                    <p:cond delay="0"/>
                                  </p:stCondLst>
                                  <p:childTnLst>
                                    <p:set>
                                      <p:cBhvr>
                                        <p:cTn id="261" dur="1" fill="hold">
                                          <p:stCondLst>
                                            <p:cond delay="0"/>
                                          </p:stCondLst>
                                        </p:cTn>
                                        <p:tgtEl>
                                          <p:spTgt spid="40"/>
                                        </p:tgtEl>
                                        <p:attrNameLst>
                                          <p:attrName>style.visibility</p:attrName>
                                        </p:attrNameLst>
                                      </p:cBhvr>
                                      <p:to>
                                        <p:strVal val="visible"/>
                                      </p:to>
                                    </p:set>
                                    <p:animEffect transition="in" filter="fade">
                                      <p:cBhvr>
                                        <p:cTn id="262" dur="1000"/>
                                        <p:tgtEl>
                                          <p:spTgt spid="40"/>
                                        </p:tgtEl>
                                      </p:cBhvr>
                                    </p:animEffect>
                                    <p:anim calcmode="lin" valueType="num">
                                      <p:cBhvr>
                                        <p:cTn id="263" dur="1000" fill="hold"/>
                                        <p:tgtEl>
                                          <p:spTgt spid="40"/>
                                        </p:tgtEl>
                                        <p:attrNameLst>
                                          <p:attrName>ppt_x</p:attrName>
                                        </p:attrNameLst>
                                      </p:cBhvr>
                                      <p:tavLst>
                                        <p:tav tm="0">
                                          <p:val>
                                            <p:strVal val="#ppt_x"/>
                                          </p:val>
                                        </p:tav>
                                        <p:tav tm="100000">
                                          <p:val>
                                            <p:strVal val="#ppt_x"/>
                                          </p:val>
                                        </p:tav>
                                      </p:tavLst>
                                    </p:anim>
                                    <p:anim calcmode="lin" valueType="num">
                                      <p:cBhvr>
                                        <p:cTn id="264" dur="1000" fill="hold"/>
                                        <p:tgtEl>
                                          <p:spTgt spid="40"/>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39"/>
                                        </p:tgtEl>
                                        <p:attrNameLst>
                                          <p:attrName>style.visibility</p:attrName>
                                        </p:attrNameLst>
                                      </p:cBhvr>
                                      <p:to>
                                        <p:strVal val="visible"/>
                                      </p:to>
                                    </p:set>
                                    <p:animEffect transition="in" filter="fade">
                                      <p:cBhvr>
                                        <p:cTn id="267" dur="1000"/>
                                        <p:tgtEl>
                                          <p:spTgt spid="39"/>
                                        </p:tgtEl>
                                      </p:cBhvr>
                                    </p:animEffect>
                                    <p:anim calcmode="lin" valueType="num">
                                      <p:cBhvr>
                                        <p:cTn id="268" dur="1000" fill="hold"/>
                                        <p:tgtEl>
                                          <p:spTgt spid="39"/>
                                        </p:tgtEl>
                                        <p:attrNameLst>
                                          <p:attrName>ppt_x</p:attrName>
                                        </p:attrNameLst>
                                      </p:cBhvr>
                                      <p:tavLst>
                                        <p:tav tm="0">
                                          <p:val>
                                            <p:strVal val="#ppt_x"/>
                                          </p:val>
                                        </p:tav>
                                        <p:tav tm="100000">
                                          <p:val>
                                            <p:strVal val="#ppt_x"/>
                                          </p:val>
                                        </p:tav>
                                      </p:tavLst>
                                    </p:anim>
                                    <p:anim calcmode="lin" valueType="num">
                                      <p:cBhvr>
                                        <p:cTn id="269" dur="1000" fill="hold"/>
                                        <p:tgtEl>
                                          <p:spTgt spid="39"/>
                                        </p:tgtEl>
                                        <p:attrNameLst>
                                          <p:attrName>ppt_y</p:attrName>
                                        </p:attrNameLst>
                                      </p:cBhvr>
                                      <p:tavLst>
                                        <p:tav tm="0">
                                          <p:val>
                                            <p:strVal val="#ppt_y+.1"/>
                                          </p:val>
                                        </p:tav>
                                        <p:tav tm="100000">
                                          <p:val>
                                            <p:strVal val="#ppt_y"/>
                                          </p:val>
                                        </p:tav>
                                      </p:tavLst>
                                    </p:anim>
                                  </p:childTnLst>
                                </p:cTn>
                              </p:par>
                              <p:par>
                                <p:cTn id="270" presetID="42" presetClass="entr" presetSubtype="0" fill="hold" nodeType="withEffect">
                                  <p:stCondLst>
                                    <p:cond delay="0"/>
                                  </p:stCondLst>
                                  <p:childTnLst>
                                    <p:set>
                                      <p:cBhvr>
                                        <p:cTn id="271" dur="1" fill="hold">
                                          <p:stCondLst>
                                            <p:cond delay="0"/>
                                          </p:stCondLst>
                                        </p:cTn>
                                        <p:tgtEl>
                                          <p:spTgt spid="42"/>
                                        </p:tgtEl>
                                        <p:attrNameLst>
                                          <p:attrName>style.visibility</p:attrName>
                                        </p:attrNameLst>
                                      </p:cBhvr>
                                      <p:to>
                                        <p:strVal val="visible"/>
                                      </p:to>
                                    </p:set>
                                    <p:animEffect transition="in" filter="fade">
                                      <p:cBhvr>
                                        <p:cTn id="272" dur="1000"/>
                                        <p:tgtEl>
                                          <p:spTgt spid="42"/>
                                        </p:tgtEl>
                                      </p:cBhvr>
                                    </p:animEffect>
                                    <p:anim calcmode="lin" valueType="num">
                                      <p:cBhvr>
                                        <p:cTn id="273" dur="1000" fill="hold"/>
                                        <p:tgtEl>
                                          <p:spTgt spid="42"/>
                                        </p:tgtEl>
                                        <p:attrNameLst>
                                          <p:attrName>ppt_x</p:attrName>
                                        </p:attrNameLst>
                                      </p:cBhvr>
                                      <p:tavLst>
                                        <p:tav tm="0">
                                          <p:val>
                                            <p:strVal val="#ppt_x"/>
                                          </p:val>
                                        </p:tav>
                                        <p:tav tm="100000">
                                          <p:val>
                                            <p:strVal val="#ppt_x"/>
                                          </p:val>
                                        </p:tav>
                                      </p:tavLst>
                                    </p:anim>
                                    <p:anim calcmode="lin" valueType="num">
                                      <p:cBhvr>
                                        <p:cTn id="27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ntr" presetSubtype="0" fill="hold" grpId="0" nodeType="clickEffect">
                                  <p:stCondLst>
                                    <p:cond delay="0"/>
                                  </p:stCondLst>
                                  <p:childTnLst>
                                    <p:set>
                                      <p:cBhvr>
                                        <p:cTn id="278" dur="1" fill="hold">
                                          <p:stCondLst>
                                            <p:cond delay="0"/>
                                          </p:stCondLst>
                                        </p:cTn>
                                        <p:tgtEl>
                                          <p:spTgt spid="53"/>
                                        </p:tgtEl>
                                        <p:attrNameLst>
                                          <p:attrName>style.visibility</p:attrName>
                                        </p:attrNameLst>
                                      </p:cBhvr>
                                      <p:to>
                                        <p:strVal val="visible"/>
                                      </p:to>
                                    </p:set>
                                    <p:animEffect transition="in" filter="fade">
                                      <p:cBhvr>
                                        <p:cTn id="279" dur="1000"/>
                                        <p:tgtEl>
                                          <p:spTgt spid="53"/>
                                        </p:tgtEl>
                                      </p:cBhvr>
                                    </p:animEffect>
                                    <p:anim calcmode="lin" valueType="num">
                                      <p:cBhvr>
                                        <p:cTn id="280" dur="1000" fill="hold"/>
                                        <p:tgtEl>
                                          <p:spTgt spid="53"/>
                                        </p:tgtEl>
                                        <p:attrNameLst>
                                          <p:attrName>ppt_x</p:attrName>
                                        </p:attrNameLst>
                                      </p:cBhvr>
                                      <p:tavLst>
                                        <p:tav tm="0">
                                          <p:val>
                                            <p:strVal val="#ppt_x"/>
                                          </p:val>
                                        </p:tav>
                                        <p:tav tm="100000">
                                          <p:val>
                                            <p:strVal val="#ppt_x"/>
                                          </p:val>
                                        </p:tav>
                                      </p:tavLst>
                                    </p:anim>
                                    <p:anim calcmode="lin" valueType="num">
                                      <p:cBhvr>
                                        <p:cTn id="28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82" fill="hold">
                      <p:stCondLst>
                        <p:cond delay="indefinite"/>
                      </p:stCondLst>
                      <p:childTnLst>
                        <p:par>
                          <p:cTn id="283" fill="hold">
                            <p:stCondLst>
                              <p:cond delay="0"/>
                            </p:stCondLst>
                            <p:childTnLst>
                              <p:par>
                                <p:cTn id="284" presetID="42" presetClass="entr" presetSubtype="0" fill="hold" grpId="0" nodeType="clickEffect">
                                  <p:stCondLst>
                                    <p:cond delay="0"/>
                                  </p:stCondLst>
                                  <p:childTnLst>
                                    <p:set>
                                      <p:cBhvr>
                                        <p:cTn id="285" dur="1" fill="hold">
                                          <p:stCondLst>
                                            <p:cond delay="0"/>
                                          </p:stCondLst>
                                        </p:cTn>
                                        <p:tgtEl>
                                          <p:spTgt spid="46"/>
                                        </p:tgtEl>
                                        <p:attrNameLst>
                                          <p:attrName>style.visibility</p:attrName>
                                        </p:attrNameLst>
                                      </p:cBhvr>
                                      <p:to>
                                        <p:strVal val="visible"/>
                                      </p:to>
                                    </p:set>
                                    <p:animEffect transition="in" filter="fade">
                                      <p:cBhvr>
                                        <p:cTn id="286" dur="1000"/>
                                        <p:tgtEl>
                                          <p:spTgt spid="46"/>
                                        </p:tgtEl>
                                      </p:cBhvr>
                                    </p:animEffect>
                                    <p:anim calcmode="lin" valueType="num">
                                      <p:cBhvr>
                                        <p:cTn id="287" dur="1000" fill="hold"/>
                                        <p:tgtEl>
                                          <p:spTgt spid="46"/>
                                        </p:tgtEl>
                                        <p:attrNameLst>
                                          <p:attrName>ppt_x</p:attrName>
                                        </p:attrNameLst>
                                      </p:cBhvr>
                                      <p:tavLst>
                                        <p:tav tm="0">
                                          <p:val>
                                            <p:strVal val="#ppt_x"/>
                                          </p:val>
                                        </p:tav>
                                        <p:tav tm="100000">
                                          <p:val>
                                            <p:strVal val="#ppt_x"/>
                                          </p:val>
                                        </p:tav>
                                      </p:tavLst>
                                    </p:anim>
                                    <p:anim calcmode="lin" valueType="num">
                                      <p:cBhvr>
                                        <p:cTn id="28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animBg="1"/>
      <p:bldP spid="13" grpId="0"/>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2" grpId="0"/>
      <p:bldP spid="34" grpId="0"/>
      <p:bldP spid="37" grpId="0" animBg="1"/>
      <p:bldP spid="38" grpId="0"/>
      <p:bldP spid="39" grpId="0" animBg="1"/>
      <p:bldP spid="40" grpId="0" animBg="1"/>
      <p:bldP spid="46" grpId="0"/>
      <p:bldP spid="45" grpId="0" animBg="1"/>
      <p:bldP spid="48" grpId="0" animBg="1"/>
      <p:bldP spid="53" grpId="0" animBg="1"/>
      <p:bldP spid="44" grpId="0" animBg="1"/>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05610"/>
          </a:xfrm>
        </p:spPr>
        <p:txBody>
          <a:bodyPr/>
          <a:lstStyle/>
          <a:p>
            <a:r>
              <a:rPr lang="en-US" dirty="0" smtClean="0"/>
              <a:t>GIT commits </a:t>
            </a:r>
            <a:endParaRPr lang="en-US" dirty="0"/>
          </a:p>
        </p:txBody>
      </p:sp>
      <p:sp>
        <p:nvSpPr>
          <p:cNvPr id="3" name="Content Placeholder 2"/>
          <p:cNvSpPr>
            <a:spLocks noGrp="1"/>
          </p:cNvSpPr>
          <p:nvPr>
            <p:ph idx="1"/>
          </p:nvPr>
        </p:nvSpPr>
        <p:spPr>
          <a:xfrm>
            <a:off x="457199" y="880248"/>
            <a:ext cx="7853667" cy="5813688"/>
          </a:xfrm>
        </p:spPr>
        <p:txBody>
          <a:bodyPr/>
          <a:lstStyle/>
          <a:p>
            <a:r>
              <a:rPr lang="en-US" dirty="0" smtClean="0"/>
              <a:t>.</a:t>
            </a:r>
            <a:endParaRPr lang="en-US" dirty="0"/>
          </a:p>
        </p:txBody>
      </p:sp>
      <p:sp>
        <p:nvSpPr>
          <p:cNvPr id="5" name="Rounded Rectangle 4"/>
          <p:cNvSpPr/>
          <p:nvPr/>
        </p:nvSpPr>
        <p:spPr>
          <a:xfrm>
            <a:off x="637138" y="1075392"/>
            <a:ext cx="1577607" cy="52237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Working directory</a:t>
            </a:r>
          </a:p>
        </p:txBody>
      </p:sp>
      <p:pic>
        <p:nvPicPr>
          <p:cNvPr id="6" name="Picture 5"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338" y="1121976"/>
            <a:ext cx="359247" cy="469395"/>
          </a:xfrm>
          <a:prstGeom prst="rect">
            <a:avLst/>
          </a:prstGeom>
        </p:spPr>
      </p:pic>
      <p:pic>
        <p:nvPicPr>
          <p:cNvPr id="7" name="Picture 6"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195" y="1356673"/>
            <a:ext cx="359247" cy="469395"/>
          </a:xfrm>
          <a:prstGeom prst="rect">
            <a:avLst/>
          </a:prstGeom>
        </p:spPr>
      </p:pic>
      <p:pic>
        <p:nvPicPr>
          <p:cNvPr id="8" name="Picture 7"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278" y="2070860"/>
            <a:ext cx="359247" cy="469395"/>
          </a:xfrm>
          <a:prstGeom prst="rect">
            <a:avLst/>
          </a:prstGeom>
        </p:spPr>
      </p:pic>
      <p:pic>
        <p:nvPicPr>
          <p:cNvPr id="9" name="Picture 8"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135" y="2305557"/>
            <a:ext cx="359247" cy="469395"/>
          </a:xfrm>
          <a:prstGeom prst="rect">
            <a:avLst/>
          </a:prstGeom>
        </p:spPr>
      </p:pic>
      <p:pic>
        <p:nvPicPr>
          <p:cNvPr id="10" name="Picture 9"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838" y="2305557"/>
            <a:ext cx="359247" cy="469395"/>
          </a:xfrm>
          <a:prstGeom prst="rect">
            <a:avLst/>
          </a:prstGeom>
        </p:spPr>
      </p:pic>
      <p:pic>
        <p:nvPicPr>
          <p:cNvPr id="11" name="Picture 10"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95" y="2540254"/>
            <a:ext cx="359247" cy="469395"/>
          </a:xfrm>
          <a:prstGeom prst="rect">
            <a:avLst/>
          </a:prstGeom>
        </p:spPr>
      </p:pic>
      <p:sp>
        <p:nvSpPr>
          <p:cNvPr id="12" name="Rounded Rectangle 11"/>
          <p:cNvSpPr/>
          <p:nvPr/>
        </p:nvSpPr>
        <p:spPr>
          <a:xfrm>
            <a:off x="2465811" y="1075392"/>
            <a:ext cx="1438624" cy="52237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Staging area</a:t>
            </a:r>
            <a:endParaRPr lang="en-US" dirty="0"/>
          </a:p>
        </p:txBody>
      </p:sp>
      <p:pic>
        <p:nvPicPr>
          <p:cNvPr id="14" name="Picture 13"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253" y="1316896"/>
            <a:ext cx="359247" cy="469395"/>
          </a:xfrm>
          <a:prstGeom prst="rect">
            <a:avLst/>
          </a:prstGeom>
        </p:spPr>
      </p:pic>
      <p:pic>
        <p:nvPicPr>
          <p:cNvPr id="15" name="Picture 14"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512" y="1601465"/>
            <a:ext cx="359247" cy="469395"/>
          </a:xfrm>
          <a:prstGeom prst="rect">
            <a:avLst/>
          </a:prstGeom>
        </p:spPr>
      </p:pic>
      <p:pic>
        <p:nvPicPr>
          <p:cNvPr id="16" name="Picture 15"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876" y="2070859"/>
            <a:ext cx="359247" cy="469395"/>
          </a:xfrm>
          <a:prstGeom prst="rect">
            <a:avLst/>
          </a:prstGeom>
        </p:spPr>
      </p:pic>
      <p:sp>
        <p:nvSpPr>
          <p:cNvPr id="17" name="Rectangle 16"/>
          <p:cNvSpPr/>
          <p:nvPr/>
        </p:nvSpPr>
        <p:spPr>
          <a:xfrm>
            <a:off x="4183527" y="1128928"/>
            <a:ext cx="1847200" cy="1883863"/>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 </a:t>
            </a:r>
            <a:endParaRPr lang="en-US" b="1" dirty="0">
              <a:solidFill>
                <a:schemeClr val="tx1"/>
              </a:solidFill>
            </a:endParaRPr>
          </a:p>
        </p:txBody>
      </p:sp>
      <p:cxnSp>
        <p:nvCxnSpPr>
          <p:cNvPr id="20" name="Straight Connector 19"/>
          <p:cNvCxnSpPr>
            <a:stCxn id="5" idx="3"/>
            <a:endCxn id="12" idx="1"/>
          </p:cNvCxnSpPr>
          <p:nvPr/>
        </p:nvCxnSpPr>
        <p:spPr>
          <a:xfrm>
            <a:off x="2214745" y="3687276"/>
            <a:ext cx="25106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183527" y="1087116"/>
            <a:ext cx="1500850" cy="369332"/>
          </a:xfrm>
          <a:prstGeom prst="rect">
            <a:avLst/>
          </a:prstGeom>
          <a:noFill/>
        </p:spPr>
        <p:txBody>
          <a:bodyPr wrap="square" rtlCol="0">
            <a:spAutoFit/>
          </a:bodyPr>
          <a:lstStyle/>
          <a:p>
            <a:r>
              <a:rPr lang="en-US" dirty="0" smtClean="0"/>
              <a:t>Tree object</a:t>
            </a:r>
            <a:endParaRPr lang="en-US" dirty="0"/>
          </a:p>
        </p:txBody>
      </p:sp>
      <p:pic>
        <p:nvPicPr>
          <p:cNvPr id="22" name="Picture 21"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687" y="1516152"/>
            <a:ext cx="359247" cy="469395"/>
          </a:xfrm>
          <a:prstGeom prst="rect">
            <a:avLst/>
          </a:prstGeom>
        </p:spPr>
      </p:pic>
      <p:pic>
        <p:nvPicPr>
          <p:cNvPr id="23" name="Picture 22"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250" y="1695373"/>
            <a:ext cx="359247" cy="469395"/>
          </a:xfrm>
          <a:prstGeom prst="rect">
            <a:avLst/>
          </a:prstGeom>
        </p:spPr>
      </p:pic>
      <p:pic>
        <p:nvPicPr>
          <p:cNvPr id="24" name="Picture 23" descr="fil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187" y="2240688"/>
            <a:ext cx="359247" cy="469395"/>
          </a:xfrm>
          <a:prstGeom prst="rect">
            <a:avLst/>
          </a:prstGeom>
        </p:spPr>
      </p:pic>
      <p:sp>
        <p:nvSpPr>
          <p:cNvPr id="25" name="TextBox 24"/>
          <p:cNvSpPr txBox="1"/>
          <p:nvPr/>
        </p:nvSpPr>
        <p:spPr>
          <a:xfrm>
            <a:off x="4631420" y="759596"/>
            <a:ext cx="1040060" cy="369332"/>
          </a:xfrm>
          <a:prstGeom prst="rect">
            <a:avLst/>
          </a:prstGeom>
          <a:noFill/>
        </p:spPr>
        <p:txBody>
          <a:bodyPr wrap="square" rtlCol="0">
            <a:spAutoFit/>
          </a:bodyPr>
          <a:lstStyle/>
          <a:p>
            <a:r>
              <a:rPr lang="en-US" dirty="0" smtClean="0"/>
              <a:t>ab3342</a:t>
            </a:r>
            <a:endParaRPr lang="en-US" dirty="0"/>
          </a:p>
        </p:txBody>
      </p:sp>
      <p:sp>
        <p:nvSpPr>
          <p:cNvPr id="30" name="TextBox 29"/>
          <p:cNvSpPr txBox="1"/>
          <p:nvPr/>
        </p:nvSpPr>
        <p:spPr>
          <a:xfrm>
            <a:off x="4349768" y="1918547"/>
            <a:ext cx="706086" cy="246221"/>
          </a:xfrm>
          <a:prstGeom prst="rect">
            <a:avLst/>
          </a:prstGeom>
          <a:noFill/>
        </p:spPr>
        <p:txBody>
          <a:bodyPr wrap="square" rtlCol="0">
            <a:spAutoFit/>
          </a:bodyPr>
          <a:lstStyle/>
          <a:p>
            <a:r>
              <a:rPr lang="en-US" sz="1000" dirty="0" smtClean="0"/>
              <a:t>ab3342c</a:t>
            </a:r>
            <a:endParaRPr lang="en-US" sz="1000" dirty="0"/>
          </a:p>
        </p:txBody>
      </p:sp>
      <p:sp>
        <p:nvSpPr>
          <p:cNvPr id="31" name="TextBox 30"/>
          <p:cNvSpPr txBox="1"/>
          <p:nvPr/>
        </p:nvSpPr>
        <p:spPr>
          <a:xfrm>
            <a:off x="5268446" y="2164768"/>
            <a:ext cx="706086" cy="246221"/>
          </a:xfrm>
          <a:prstGeom prst="rect">
            <a:avLst/>
          </a:prstGeom>
          <a:noFill/>
        </p:spPr>
        <p:txBody>
          <a:bodyPr wrap="square" rtlCol="0">
            <a:spAutoFit/>
          </a:bodyPr>
          <a:lstStyle/>
          <a:p>
            <a:r>
              <a:rPr lang="en-US" sz="1000" dirty="0" smtClean="0"/>
              <a:t>ab3354c</a:t>
            </a:r>
            <a:endParaRPr lang="en-US" sz="1000" dirty="0"/>
          </a:p>
        </p:txBody>
      </p:sp>
      <p:sp>
        <p:nvSpPr>
          <p:cNvPr id="32" name="TextBox 31"/>
          <p:cNvSpPr txBox="1"/>
          <p:nvPr/>
        </p:nvSpPr>
        <p:spPr>
          <a:xfrm>
            <a:off x="4408533" y="2651841"/>
            <a:ext cx="706086" cy="246221"/>
          </a:xfrm>
          <a:prstGeom prst="rect">
            <a:avLst/>
          </a:prstGeom>
          <a:noFill/>
        </p:spPr>
        <p:txBody>
          <a:bodyPr wrap="square" rtlCol="0">
            <a:spAutoFit/>
          </a:bodyPr>
          <a:lstStyle/>
          <a:p>
            <a:r>
              <a:rPr lang="en-US" sz="1000" dirty="0" smtClean="0"/>
              <a:t>abffs42c</a:t>
            </a:r>
            <a:endParaRPr lang="en-US" sz="1000" dirty="0"/>
          </a:p>
        </p:txBody>
      </p:sp>
      <p:sp>
        <p:nvSpPr>
          <p:cNvPr id="33" name="Left Arrow 32"/>
          <p:cNvSpPr/>
          <p:nvPr/>
        </p:nvSpPr>
        <p:spPr>
          <a:xfrm>
            <a:off x="5974532" y="1562962"/>
            <a:ext cx="894740" cy="434575"/>
          </a:xfrm>
          <a:prstGeom prst="lef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6883706" y="2070860"/>
            <a:ext cx="1385400" cy="646331"/>
          </a:xfrm>
          <a:prstGeom prst="rect">
            <a:avLst/>
          </a:prstGeom>
          <a:noFill/>
        </p:spPr>
        <p:txBody>
          <a:bodyPr wrap="square" rtlCol="0">
            <a:spAutoFit/>
          </a:bodyPr>
          <a:lstStyle/>
          <a:p>
            <a:r>
              <a:rPr lang="en-US" dirty="0" smtClean="0"/>
              <a:t>SHA-1 checksum</a:t>
            </a:r>
            <a:endParaRPr lang="en-US" dirty="0"/>
          </a:p>
        </p:txBody>
      </p:sp>
      <p:sp>
        <p:nvSpPr>
          <p:cNvPr id="35" name="Left Arrow 34"/>
          <p:cNvSpPr/>
          <p:nvPr/>
        </p:nvSpPr>
        <p:spPr>
          <a:xfrm>
            <a:off x="5974532" y="2078185"/>
            <a:ext cx="894740" cy="434575"/>
          </a:xfrm>
          <a:prstGeom prst="lef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6883706" y="1456882"/>
            <a:ext cx="1385400" cy="923330"/>
          </a:xfrm>
          <a:prstGeom prst="rect">
            <a:avLst/>
          </a:prstGeom>
          <a:noFill/>
        </p:spPr>
        <p:txBody>
          <a:bodyPr wrap="square" rtlCol="0">
            <a:spAutoFit/>
          </a:bodyPr>
          <a:lstStyle/>
          <a:p>
            <a:r>
              <a:rPr lang="en-US" dirty="0" smtClean="0"/>
              <a:t>Blob-stores data</a:t>
            </a:r>
          </a:p>
          <a:p>
            <a:endParaRPr lang="en-US" dirty="0"/>
          </a:p>
        </p:txBody>
      </p:sp>
      <p:sp>
        <p:nvSpPr>
          <p:cNvPr id="37" name="Left Arrow 36"/>
          <p:cNvSpPr/>
          <p:nvPr/>
        </p:nvSpPr>
        <p:spPr>
          <a:xfrm>
            <a:off x="5974532" y="814175"/>
            <a:ext cx="894740" cy="434575"/>
          </a:xfrm>
          <a:prstGeom prst="leftArrow">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6925467" y="814175"/>
            <a:ext cx="1385400" cy="369332"/>
          </a:xfrm>
          <a:prstGeom prst="rect">
            <a:avLst/>
          </a:prstGeom>
          <a:noFill/>
        </p:spPr>
        <p:txBody>
          <a:bodyPr wrap="square" rtlCol="0">
            <a:spAutoFit/>
          </a:bodyPr>
          <a:lstStyle/>
          <a:p>
            <a:r>
              <a:rPr lang="en-US" dirty="0" smtClean="0"/>
              <a:t>tree </a:t>
            </a:r>
            <a:endParaRPr lang="en-US" dirty="0"/>
          </a:p>
        </p:txBody>
      </p:sp>
      <p:sp>
        <p:nvSpPr>
          <p:cNvPr id="40" name="Down Arrow 39"/>
          <p:cNvSpPr/>
          <p:nvPr/>
        </p:nvSpPr>
        <p:spPr>
          <a:xfrm rot="10800000">
            <a:off x="4833741" y="3049202"/>
            <a:ext cx="425191" cy="4534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4183527" y="3802718"/>
            <a:ext cx="1847200" cy="1449911"/>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 </a:t>
            </a:r>
            <a:endParaRPr lang="en-US" b="1" dirty="0">
              <a:solidFill>
                <a:schemeClr val="tx1"/>
              </a:solidFill>
            </a:endParaRPr>
          </a:p>
        </p:txBody>
      </p:sp>
      <p:sp>
        <p:nvSpPr>
          <p:cNvPr id="43" name="TextBox 42"/>
          <p:cNvSpPr txBox="1"/>
          <p:nvPr/>
        </p:nvSpPr>
        <p:spPr>
          <a:xfrm>
            <a:off x="4169759" y="3466199"/>
            <a:ext cx="1860967" cy="369332"/>
          </a:xfrm>
          <a:prstGeom prst="rect">
            <a:avLst/>
          </a:prstGeom>
          <a:noFill/>
        </p:spPr>
        <p:txBody>
          <a:bodyPr wrap="square" rtlCol="0">
            <a:spAutoFit/>
          </a:bodyPr>
          <a:lstStyle/>
          <a:p>
            <a:r>
              <a:rPr lang="en-US" dirty="0" smtClean="0"/>
              <a:t>Commit - ad4435</a:t>
            </a:r>
            <a:endParaRPr lang="en-US" dirty="0"/>
          </a:p>
        </p:txBody>
      </p:sp>
      <p:sp>
        <p:nvSpPr>
          <p:cNvPr id="44" name="TextBox 43"/>
          <p:cNvSpPr txBox="1"/>
          <p:nvPr/>
        </p:nvSpPr>
        <p:spPr>
          <a:xfrm>
            <a:off x="4256609" y="3900012"/>
            <a:ext cx="1717923" cy="369332"/>
          </a:xfrm>
          <a:prstGeom prst="rect">
            <a:avLst/>
          </a:prstGeom>
          <a:noFill/>
        </p:spPr>
        <p:txBody>
          <a:bodyPr wrap="square" rtlCol="0">
            <a:spAutoFit/>
          </a:bodyPr>
          <a:lstStyle/>
          <a:p>
            <a:r>
              <a:rPr lang="en-US" dirty="0" smtClean="0"/>
              <a:t>tree – ab3342</a:t>
            </a:r>
            <a:endParaRPr lang="en-US" dirty="0"/>
          </a:p>
        </p:txBody>
      </p:sp>
      <p:sp>
        <p:nvSpPr>
          <p:cNvPr id="46" name="TextBox 45"/>
          <p:cNvSpPr txBox="1"/>
          <p:nvPr/>
        </p:nvSpPr>
        <p:spPr>
          <a:xfrm>
            <a:off x="4202630" y="4269344"/>
            <a:ext cx="1734296" cy="369332"/>
          </a:xfrm>
          <a:prstGeom prst="rect">
            <a:avLst/>
          </a:prstGeom>
          <a:noFill/>
        </p:spPr>
        <p:txBody>
          <a:bodyPr wrap="square" rtlCol="0">
            <a:spAutoFit/>
          </a:bodyPr>
          <a:lstStyle/>
          <a:p>
            <a:r>
              <a:rPr lang="en-US" dirty="0" smtClean="0"/>
              <a:t> author   Alice</a:t>
            </a:r>
            <a:endParaRPr lang="en-US" dirty="0"/>
          </a:p>
        </p:txBody>
      </p:sp>
      <p:sp>
        <p:nvSpPr>
          <p:cNvPr id="48" name="TextBox 47"/>
          <p:cNvSpPr txBox="1"/>
          <p:nvPr/>
        </p:nvSpPr>
        <p:spPr>
          <a:xfrm>
            <a:off x="4256712" y="4585273"/>
            <a:ext cx="1680214" cy="646331"/>
          </a:xfrm>
          <a:prstGeom prst="rect">
            <a:avLst/>
          </a:prstGeom>
          <a:noFill/>
        </p:spPr>
        <p:txBody>
          <a:bodyPr wrap="square" rtlCol="0">
            <a:spAutoFit/>
          </a:bodyPr>
          <a:lstStyle/>
          <a:p>
            <a:r>
              <a:rPr lang="en-US" dirty="0" smtClean="0"/>
              <a:t>Message “test commit” </a:t>
            </a:r>
            <a:endParaRPr lang="en-US" dirty="0"/>
          </a:p>
        </p:txBody>
      </p:sp>
      <p:sp>
        <p:nvSpPr>
          <p:cNvPr id="50" name="Down Arrow 49"/>
          <p:cNvSpPr/>
          <p:nvPr/>
        </p:nvSpPr>
        <p:spPr>
          <a:xfrm rot="5400000">
            <a:off x="6035367" y="4382468"/>
            <a:ext cx="425191" cy="40561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551786" y="3900134"/>
            <a:ext cx="1717319" cy="135249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 </a:t>
            </a:r>
            <a:endParaRPr lang="en-US" b="1" dirty="0">
              <a:solidFill>
                <a:schemeClr val="tx1"/>
              </a:solidFill>
            </a:endParaRPr>
          </a:p>
        </p:txBody>
      </p:sp>
      <p:sp>
        <p:nvSpPr>
          <p:cNvPr id="52" name="TextBox 51"/>
          <p:cNvSpPr txBox="1"/>
          <p:nvPr/>
        </p:nvSpPr>
        <p:spPr>
          <a:xfrm>
            <a:off x="6450768" y="3502610"/>
            <a:ext cx="1818338" cy="369332"/>
          </a:xfrm>
          <a:prstGeom prst="rect">
            <a:avLst/>
          </a:prstGeom>
          <a:noFill/>
        </p:spPr>
        <p:txBody>
          <a:bodyPr wrap="square" rtlCol="0">
            <a:spAutoFit/>
          </a:bodyPr>
          <a:lstStyle/>
          <a:p>
            <a:r>
              <a:rPr lang="en-US" dirty="0" smtClean="0"/>
              <a:t>Commit - ad5643 </a:t>
            </a:r>
            <a:endParaRPr lang="en-US" dirty="0"/>
          </a:p>
        </p:txBody>
      </p:sp>
      <p:sp>
        <p:nvSpPr>
          <p:cNvPr id="54" name="TextBox 53"/>
          <p:cNvSpPr txBox="1"/>
          <p:nvPr/>
        </p:nvSpPr>
        <p:spPr>
          <a:xfrm>
            <a:off x="6572665" y="4003345"/>
            <a:ext cx="1696440" cy="369332"/>
          </a:xfrm>
          <a:prstGeom prst="rect">
            <a:avLst/>
          </a:prstGeom>
          <a:noFill/>
        </p:spPr>
        <p:txBody>
          <a:bodyPr wrap="square" rtlCol="0">
            <a:spAutoFit/>
          </a:bodyPr>
          <a:lstStyle/>
          <a:p>
            <a:r>
              <a:rPr lang="en-US" dirty="0" smtClean="0"/>
              <a:t> tree – 1csd32 </a:t>
            </a:r>
            <a:endParaRPr lang="en-US" dirty="0"/>
          </a:p>
        </p:txBody>
      </p:sp>
      <p:sp>
        <p:nvSpPr>
          <p:cNvPr id="55" name="TextBox 54"/>
          <p:cNvSpPr txBox="1"/>
          <p:nvPr/>
        </p:nvSpPr>
        <p:spPr>
          <a:xfrm>
            <a:off x="6614427" y="4269344"/>
            <a:ext cx="1827854" cy="369332"/>
          </a:xfrm>
          <a:prstGeom prst="rect">
            <a:avLst/>
          </a:prstGeom>
          <a:noFill/>
        </p:spPr>
        <p:txBody>
          <a:bodyPr wrap="square" rtlCol="0">
            <a:spAutoFit/>
          </a:bodyPr>
          <a:lstStyle/>
          <a:p>
            <a:r>
              <a:rPr lang="en-US" dirty="0" smtClean="0"/>
              <a:t>parent – ad4435 </a:t>
            </a:r>
            <a:endParaRPr lang="en-US" dirty="0"/>
          </a:p>
        </p:txBody>
      </p:sp>
      <p:sp>
        <p:nvSpPr>
          <p:cNvPr id="56" name="TextBox 55"/>
          <p:cNvSpPr txBox="1"/>
          <p:nvPr/>
        </p:nvSpPr>
        <p:spPr>
          <a:xfrm>
            <a:off x="6609510" y="4638676"/>
            <a:ext cx="1467690" cy="646331"/>
          </a:xfrm>
          <a:prstGeom prst="rect">
            <a:avLst/>
          </a:prstGeom>
          <a:noFill/>
        </p:spPr>
        <p:txBody>
          <a:bodyPr wrap="square" rtlCol="0">
            <a:spAutoFit/>
          </a:bodyPr>
          <a:lstStyle/>
          <a:p>
            <a:r>
              <a:rPr lang="en-US" dirty="0" smtClean="0"/>
              <a:t> author   ……</a:t>
            </a:r>
          </a:p>
          <a:p>
            <a:r>
              <a:rPr lang="en-US" dirty="0" smtClean="0"/>
              <a:t>……………………</a:t>
            </a:r>
            <a:endParaRPr lang="en-US" dirty="0"/>
          </a:p>
        </p:txBody>
      </p:sp>
      <p:sp>
        <p:nvSpPr>
          <p:cNvPr id="57" name="Down Arrow 56"/>
          <p:cNvSpPr/>
          <p:nvPr/>
        </p:nvSpPr>
        <p:spPr>
          <a:xfrm>
            <a:off x="7169092" y="5285007"/>
            <a:ext cx="425191" cy="40561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5936926" y="5904383"/>
            <a:ext cx="1985830" cy="789553"/>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 </a:t>
            </a:r>
            <a:endParaRPr lang="en-US" b="1" dirty="0">
              <a:solidFill>
                <a:schemeClr val="tx1"/>
              </a:solidFill>
            </a:endParaRPr>
          </a:p>
        </p:txBody>
      </p:sp>
      <p:sp>
        <p:nvSpPr>
          <p:cNvPr id="59" name="TextBox 58"/>
          <p:cNvSpPr txBox="1"/>
          <p:nvPr/>
        </p:nvSpPr>
        <p:spPr>
          <a:xfrm>
            <a:off x="5913568" y="5535051"/>
            <a:ext cx="1818338" cy="369332"/>
          </a:xfrm>
          <a:prstGeom prst="rect">
            <a:avLst/>
          </a:prstGeom>
          <a:noFill/>
        </p:spPr>
        <p:txBody>
          <a:bodyPr wrap="square" rtlCol="0">
            <a:spAutoFit/>
          </a:bodyPr>
          <a:lstStyle/>
          <a:p>
            <a:r>
              <a:rPr lang="en-US" dirty="0" smtClean="0"/>
              <a:t>Commit – 637ddx </a:t>
            </a:r>
            <a:endParaRPr lang="en-US" dirty="0"/>
          </a:p>
        </p:txBody>
      </p:sp>
      <p:sp>
        <p:nvSpPr>
          <p:cNvPr id="60" name="TextBox 59"/>
          <p:cNvSpPr txBox="1"/>
          <p:nvPr/>
        </p:nvSpPr>
        <p:spPr>
          <a:xfrm>
            <a:off x="5974532" y="5929828"/>
            <a:ext cx="1619751" cy="369332"/>
          </a:xfrm>
          <a:prstGeom prst="rect">
            <a:avLst/>
          </a:prstGeom>
          <a:noFill/>
        </p:spPr>
        <p:txBody>
          <a:bodyPr wrap="square" rtlCol="0">
            <a:spAutoFit/>
          </a:bodyPr>
          <a:lstStyle/>
          <a:p>
            <a:r>
              <a:rPr lang="en-US" dirty="0" smtClean="0"/>
              <a:t> tree – 321dzr </a:t>
            </a:r>
            <a:endParaRPr lang="en-US" dirty="0"/>
          </a:p>
        </p:txBody>
      </p:sp>
    </p:spTree>
    <p:extLst>
      <p:ext uri="{BB962C8B-B14F-4D97-AF65-F5344CB8AC3E}">
        <p14:creationId xmlns:p14="http://schemas.microsoft.com/office/powerpoint/2010/main" val="179917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down)">
                                      <p:cBhvr>
                                        <p:cTn id="55" dur="580">
                                          <p:stCondLst>
                                            <p:cond delay="0"/>
                                          </p:stCondLst>
                                        </p:cTn>
                                        <p:tgtEl>
                                          <p:spTgt spid="9"/>
                                        </p:tgtEl>
                                      </p:cBhvr>
                                    </p:animEffect>
                                    <p:anim calcmode="lin" valueType="num">
                                      <p:cBhvr>
                                        <p:cTn id="5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1" dur="26">
                                          <p:stCondLst>
                                            <p:cond delay="650"/>
                                          </p:stCondLst>
                                        </p:cTn>
                                        <p:tgtEl>
                                          <p:spTgt spid="9"/>
                                        </p:tgtEl>
                                      </p:cBhvr>
                                      <p:to x="100000" y="60000"/>
                                    </p:animScale>
                                    <p:animScale>
                                      <p:cBhvr>
                                        <p:cTn id="62" dur="166" decel="50000">
                                          <p:stCondLst>
                                            <p:cond delay="676"/>
                                          </p:stCondLst>
                                        </p:cTn>
                                        <p:tgtEl>
                                          <p:spTgt spid="9"/>
                                        </p:tgtEl>
                                      </p:cBhvr>
                                      <p:to x="100000" y="100000"/>
                                    </p:animScale>
                                    <p:animScale>
                                      <p:cBhvr>
                                        <p:cTn id="63" dur="26">
                                          <p:stCondLst>
                                            <p:cond delay="1312"/>
                                          </p:stCondLst>
                                        </p:cTn>
                                        <p:tgtEl>
                                          <p:spTgt spid="9"/>
                                        </p:tgtEl>
                                      </p:cBhvr>
                                      <p:to x="100000" y="80000"/>
                                    </p:animScale>
                                    <p:animScale>
                                      <p:cBhvr>
                                        <p:cTn id="64" dur="166" decel="50000">
                                          <p:stCondLst>
                                            <p:cond delay="1338"/>
                                          </p:stCondLst>
                                        </p:cTn>
                                        <p:tgtEl>
                                          <p:spTgt spid="9"/>
                                        </p:tgtEl>
                                      </p:cBhvr>
                                      <p:to x="100000" y="100000"/>
                                    </p:animScale>
                                    <p:animScale>
                                      <p:cBhvr>
                                        <p:cTn id="65" dur="26">
                                          <p:stCondLst>
                                            <p:cond delay="1642"/>
                                          </p:stCondLst>
                                        </p:cTn>
                                        <p:tgtEl>
                                          <p:spTgt spid="9"/>
                                        </p:tgtEl>
                                      </p:cBhvr>
                                      <p:to x="100000" y="90000"/>
                                    </p:animScale>
                                    <p:animScale>
                                      <p:cBhvr>
                                        <p:cTn id="66" dur="166" decel="50000">
                                          <p:stCondLst>
                                            <p:cond delay="1668"/>
                                          </p:stCondLst>
                                        </p:cTn>
                                        <p:tgtEl>
                                          <p:spTgt spid="9"/>
                                        </p:tgtEl>
                                      </p:cBhvr>
                                      <p:to x="100000" y="100000"/>
                                    </p:animScale>
                                    <p:animScale>
                                      <p:cBhvr>
                                        <p:cTn id="67" dur="26">
                                          <p:stCondLst>
                                            <p:cond delay="1808"/>
                                          </p:stCondLst>
                                        </p:cTn>
                                        <p:tgtEl>
                                          <p:spTgt spid="9"/>
                                        </p:tgtEl>
                                      </p:cBhvr>
                                      <p:to x="100000" y="95000"/>
                                    </p:animScale>
                                    <p:animScale>
                                      <p:cBhvr>
                                        <p:cTn id="68" dur="166" decel="50000">
                                          <p:stCondLst>
                                            <p:cond delay="1834"/>
                                          </p:stCondLst>
                                        </p:cTn>
                                        <p:tgtEl>
                                          <p:spTgt spid="9"/>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down)">
                                      <p:cBhvr>
                                        <p:cTn id="87" dur="580">
                                          <p:stCondLst>
                                            <p:cond delay="0"/>
                                          </p:stCondLst>
                                        </p:cTn>
                                        <p:tgtEl>
                                          <p:spTgt spid="6"/>
                                        </p:tgtEl>
                                      </p:cBhvr>
                                    </p:animEffect>
                                    <p:anim calcmode="lin" valueType="num">
                                      <p:cBhvr>
                                        <p:cTn id="8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93" dur="26">
                                          <p:stCondLst>
                                            <p:cond delay="650"/>
                                          </p:stCondLst>
                                        </p:cTn>
                                        <p:tgtEl>
                                          <p:spTgt spid="6"/>
                                        </p:tgtEl>
                                      </p:cBhvr>
                                      <p:to x="100000" y="60000"/>
                                    </p:animScale>
                                    <p:animScale>
                                      <p:cBhvr>
                                        <p:cTn id="94" dur="166" decel="50000">
                                          <p:stCondLst>
                                            <p:cond delay="676"/>
                                          </p:stCondLst>
                                        </p:cTn>
                                        <p:tgtEl>
                                          <p:spTgt spid="6"/>
                                        </p:tgtEl>
                                      </p:cBhvr>
                                      <p:to x="100000" y="100000"/>
                                    </p:animScale>
                                    <p:animScale>
                                      <p:cBhvr>
                                        <p:cTn id="95" dur="26">
                                          <p:stCondLst>
                                            <p:cond delay="1312"/>
                                          </p:stCondLst>
                                        </p:cTn>
                                        <p:tgtEl>
                                          <p:spTgt spid="6"/>
                                        </p:tgtEl>
                                      </p:cBhvr>
                                      <p:to x="100000" y="80000"/>
                                    </p:animScale>
                                    <p:animScale>
                                      <p:cBhvr>
                                        <p:cTn id="96" dur="166" decel="50000">
                                          <p:stCondLst>
                                            <p:cond delay="1338"/>
                                          </p:stCondLst>
                                        </p:cTn>
                                        <p:tgtEl>
                                          <p:spTgt spid="6"/>
                                        </p:tgtEl>
                                      </p:cBhvr>
                                      <p:to x="100000" y="100000"/>
                                    </p:animScale>
                                    <p:animScale>
                                      <p:cBhvr>
                                        <p:cTn id="97" dur="26">
                                          <p:stCondLst>
                                            <p:cond delay="1642"/>
                                          </p:stCondLst>
                                        </p:cTn>
                                        <p:tgtEl>
                                          <p:spTgt spid="6"/>
                                        </p:tgtEl>
                                      </p:cBhvr>
                                      <p:to x="100000" y="90000"/>
                                    </p:animScale>
                                    <p:animScale>
                                      <p:cBhvr>
                                        <p:cTn id="98" dur="166" decel="50000">
                                          <p:stCondLst>
                                            <p:cond delay="1668"/>
                                          </p:stCondLst>
                                        </p:cTn>
                                        <p:tgtEl>
                                          <p:spTgt spid="6"/>
                                        </p:tgtEl>
                                      </p:cBhvr>
                                      <p:to x="100000" y="100000"/>
                                    </p:animScale>
                                    <p:animScale>
                                      <p:cBhvr>
                                        <p:cTn id="99" dur="26">
                                          <p:stCondLst>
                                            <p:cond delay="1808"/>
                                          </p:stCondLst>
                                        </p:cTn>
                                        <p:tgtEl>
                                          <p:spTgt spid="6"/>
                                        </p:tgtEl>
                                      </p:cBhvr>
                                      <p:to x="100000" y="95000"/>
                                    </p:animScale>
                                    <p:animScale>
                                      <p:cBhvr>
                                        <p:cTn id="100" dur="166" decel="50000">
                                          <p:stCondLst>
                                            <p:cond delay="1834"/>
                                          </p:stCondLst>
                                        </p:cTn>
                                        <p:tgtEl>
                                          <p:spTgt spid="6"/>
                                        </p:tgtEl>
                                      </p:cBhvr>
                                      <p:to x="100000" y="100000"/>
                                    </p:animScale>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grpId="0" nodeType="clickEffect">
                                  <p:stCondLst>
                                    <p:cond delay="0"/>
                                  </p:stCondLst>
                                  <p:childTnLst>
                                    <p:set>
                                      <p:cBhvr>
                                        <p:cTn id="104" dur="1" fill="hold">
                                          <p:stCondLst>
                                            <p:cond delay="0"/>
                                          </p:stCondLst>
                                        </p:cTn>
                                        <p:tgtEl>
                                          <p:spTgt spid="12"/>
                                        </p:tgtEl>
                                        <p:attrNameLst>
                                          <p:attrName>style.visibility</p:attrName>
                                        </p:attrNameLst>
                                      </p:cBhvr>
                                      <p:to>
                                        <p:strVal val="visible"/>
                                      </p:to>
                                    </p:set>
                                    <p:anim calcmode="lin" valueType="num">
                                      <p:cBhvr additive="base">
                                        <p:cTn id="105" dur="500"/>
                                        <p:tgtEl>
                                          <p:spTgt spid="12"/>
                                        </p:tgtEl>
                                        <p:attrNameLst>
                                          <p:attrName>ppt_y</p:attrName>
                                        </p:attrNameLst>
                                      </p:cBhvr>
                                      <p:tavLst>
                                        <p:tav tm="0">
                                          <p:val>
                                            <p:strVal val="#ppt_y+#ppt_h*1.125000"/>
                                          </p:val>
                                        </p:tav>
                                        <p:tav tm="100000">
                                          <p:val>
                                            <p:strVal val="#ppt_y"/>
                                          </p:val>
                                        </p:tav>
                                      </p:tavLst>
                                    </p:anim>
                                    <p:animEffect transition="in" filter="wipe(up)">
                                      <p:cBhvr>
                                        <p:cTn id="106" dur="500"/>
                                        <p:tgtEl>
                                          <p:spTgt spid="12"/>
                                        </p:tgtEl>
                                      </p:cBhvr>
                                    </p:animEffect>
                                  </p:childTnLst>
                                </p:cTn>
                              </p:par>
                              <p:par>
                                <p:cTn id="107" presetID="12" presetClass="entr" presetSubtype="4" fill="hold" nodeType="with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p:tgtEl>
                                          <p:spTgt spid="20"/>
                                        </p:tgtEl>
                                        <p:attrNameLst>
                                          <p:attrName>ppt_y</p:attrName>
                                        </p:attrNameLst>
                                      </p:cBhvr>
                                      <p:tavLst>
                                        <p:tav tm="0">
                                          <p:val>
                                            <p:strVal val="#ppt_y+#ppt_h*1.125000"/>
                                          </p:val>
                                        </p:tav>
                                        <p:tav tm="100000">
                                          <p:val>
                                            <p:strVal val="#ppt_y"/>
                                          </p:val>
                                        </p:tav>
                                      </p:tavLst>
                                    </p:anim>
                                    <p:animEffect transition="in" filter="wipe(up)">
                                      <p:cBhvr>
                                        <p:cTn id="110" dur="500"/>
                                        <p:tgtEl>
                                          <p:spTgt spid="20"/>
                                        </p:tgtEl>
                                      </p:cBhvr>
                                    </p:animEffect>
                                  </p:childTnLst>
                                </p:cTn>
                              </p:par>
                              <p:par>
                                <p:cTn id="111" presetID="12" presetClass="entr" presetSubtype="4" fill="hold" nodeType="withEffect">
                                  <p:stCondLst>
                                    <p:cond delay="0"/>
                                  </p:stCondLst>
                                  <p:childTnLst>
                                    <p:set>
                                      <p:cBhvr>
                                        <p:cTn id="112" dur="1" fill="hold">
                                          <p:stCondLst>
                                            <p:cond delay="0"/>
                                          </p:stCondLst>
                                        </p:cTn>
                                        <p:tgtEl>
                                          <p:spTgt spid="16"/>
                                        </p:tgtEl>
                                        <p:attrNameLst>
                                          <p:attrName>style.visibility</p:attrName>
                                        </p:attrNameLst>
                                      </p:cBhvr>
                                      <p:to>
                                        <p:strVal val="visible"/>
                                      </p:to>
                                    </p:set>
                                    <p:anim calcmode="lin" valueType="num">
                                      <p:cBhvr additive="base">
                                        <p:cTn id="113" dur="500"/>
                                        <p:tgtEl>
                                          <p:spTgt spid="16"/>
                                        </p:tgtEl>
                                        <p:attrNameLst>
                                          <p:attrName>ppt_y</p:attrName>
                                        </p:attrNameLst>
                                      </p:cBhvr>
                                      <p:tavLst>
                                        <p:tav tm="0">
                                          <p:val>
                                            <p:strVal val="#ppt_y+#ppt_h*1.125000"/>
                                          </p:val>
                                        </p:tav>
                                        <p:tav tm="100000">
                                          <p:val>
                                            <p:strVal val="#ppt_y"/>
                                          </p:val>
                                        </p:tav>
                                      </p:tavLst>
                                    </p:anim>
                                    <p:animEffect transition="in" filter="wipe(up)">
                                      <p:cBhvr>
                                        <p:cTn id="114" dur="500"/>
                                        <p:tgtEl>
                                          <p:spTgt spid="16"/>
                                        </p:tgtEl>
                                      </p:cBhvr>
                                    </p:animEffect>
                                  </p:childTnLst>
                                </p:cTn>
                              </p:par>
                              <p:par>
                                <p:cTn id="115" presetID="12" presetClass="entr" presetSubtype="4" fill="hold" nodeType="withEffect">
                                  <p:stCondLst>
                                    <p:cond delay="0"/>
                                  </p:stCondLst>
                                  <p:childTnLst>
                                    <p:set>
                                      <p:cBhvr>
                                        <p:cTn id="116" dur="1" fill="hold">
                                          <p:stCondLst>
                                            <p:cond delay="0"/>
                                          </p:stCondLst>
                                        </p:cTn>
                                        <p:tgtEl>
                                          <p:spTgt spid="15"/>
                                        </p:tgtEl>
                                        <p:attrNameLst>
                                          <p:attrName>style.visibility</p:attrName>
                                        </p:attrNameLst>
                                      </p:cBhvr>
                                      <p:to>
                                        <p:strVal val="visible"/>
                                      </p:to>
                                    </p:set>
                                    <p:anim calcmode="lin" valueType="num">
                                      <p:cBhvr additive="base">
                                        <p:cTn id="117" dur="500"/>
                                        <p:tgtEl>
                                          <p:spTgt spid="15"/>
                                        </p:tgtEl>
                                        <p:attrNameLst>
                                          <p:attrName>ppt_y</p:attrName>
                                        </p:attrNameLst>
                                      </p:cBhvr>
                                      <p:tavLst>
                                        <p:tav tm="0">
                                          <p:val>
                                            <p:strVal val="#ppt_y+#ppt_h*1.125000"/>
                                          </p:val>
                                        </p:tav>
                                        <p:tav tm="100000">
                                          <p:val>
                                            <p:strVal val="#ppt_y"/>
                                          </p:val>
                                        </p:tav>
                                      </p:tavLst>
                                    </p:anim>
                                    <p:animEffect transition="in" filter="wipe(up)">
                                      <p:cBhvr>
                                        <p:cTn id="118" dur="500"/>
                                        <p:tgtEl>
                                          <p:spTgt spid="15"/>
                                        </p:tgtEl>
                                      </p:cBhvr>
                                    </p:animEffect>
                                  </p:childTnLst>
                                </p:cTn>
                              </p:par>
                              <p:par>
                                <p:cTn id="119" presetID="12" presetClass="entr" presetSubtype="4" fill="hold" nodeType="withEffect">
                                  <p:stCondLst>
                                    <p:cond delay="0"/>
                                  </p:stCondLst>
                                  <p:childTnLst>
                                    <p:set>
                                      <p:cBhvr>
                                        <p:cTn id="120" dur="1" fill="hold">
                                          <p:stCondLst>
                                            <p:cond delay="0"/>
                                          </p:stCondLst>
                                        </p:cTn>
                                        <p:tgtEl>
                                          <p:spTgt spid="14"/>
                                        </p:tgtEl>
                                        <p:attrNameLst>
                                          <p:attrName>style.visibility</p:attrName>
                                        </p:attrNameLst>
                                      </p:cBhvr>
                                      <p:to>
                                        <p:strVal val="visible"/>
                                      </p:to>
                                    </p:set>
                                    <p:anim calcmode="lin" valueType="num">
                                      <p:cBhvr additive="base">
                                        <p:cTn id="121" dur="500"/>
                                        <p:tgtEl>
                                          <p:spTgt spid="14"/>
                                        </p:tgtEl>
                                        <p:attrNameLst>
                                          <p:attrName>ppt_y</p:attrName>
                                        </p:attrNameLst>
                                      </p:cBhvr>
                                      <p:tavLst>
                                        <p:tav tm="0">
                                          <p:val>
                                            <p:strVal val="#ppt_y+#ppt_h*1.125000"/>
                                          </p:val>
                                        </p:tav>
                                        <p:tav tm="100000">
                                          <p:val>
                                            <p:strVal val="#ppt_y"/>
                                          </p:val>
                                        </p:tav>
                                      </p:tavLst>
                                    </p:anim>
                                    <p:animEffect transition="in" filter="wipe(up)">
                                      <p:cBhvr>
                                        <p:cTn id="122" dur="500"/>
                                        <p:tgtEl>
                                          <p:spTgt spid="14"/>
                                        </p:tgtEl>
                                      </p:cBhvr>
                                    </p:animEffect>
                                  </p:childTnLst>
                                </p:cTn>
                              </p:par>
                            </p:childTnLst>
                          </p:cTn>
                        </p:par>
                      </p:childTnLst>
                    </p:cTn>
                  </p:par>
                  <p:par>
                    <p:cTn id="123" fill="hold">
                      <p:stCondLst>
                        <p:cond delay="indefinite"/>
                      </p:stCondLst>
                      <p:childTnLst>
                        <p:par>
                          <p:cTn id="124" fill="hold">
                            <p:stCondLst>
                              <p:cond delay="0"/>
                            </p:stCondLst>
                            <p:childTnLst>
                              <p:par>
                                <p:cTn id="125" presetID="6" presetClass="entr" presetSubtype="16"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circle(in)">
                                      <p:cBhvr>
                                        <p:cTn id="127" dur="2000"/>
                                        <p:tgtEl>
                                          <p:spTgt spid="25"/>
                                        </p:tgtEl>
                                      </p:cBhvr>
                                    </p:animEffect>
                                  </p:childTnLst>
                                </p:cTn>
                              </p:par>
                              <p:par>
                                <p:cTn id="128" presetID="6" presetClass="entr" presetSubtype="16" fill="hold" grpId="0" nodeType="withEffect">
                                  <p:stCondLst>
                                    <p:cond delay="0"/>
                                  </p:stCondLst>
                                  <p:childTnLst>
                                    <p:set>
                                      <p:cBhvr>
                                        <p:cTn id="129" dur="1" fill="hold">
                                          <p:stCondLst>
                                            <p:cond delay="0"/>
                                          </p:stCondLst>
                                        </p:cTn>
                                        <p:tgtEl>
                                          <p:spTgt spid="21"/>
                                        </p:tgtEl>
                                        <p:attrNameLst>
                                          <p:attrName>style.visibility</p:attrName>
                                        </p:attrNameLst>
                                      </p:cBhvr>
                                      <p:to>
                                        <p:strVal val="visible"/>
                                      </p:to>
                                    </p:set>
                                    <p:animEffect transition="in" filter="circle(in)">
                                      <p:cBhvr>
                                        <p:cTn id="130" dur="2000"/>
                                        <p:tgtEl>
                                          <p:spTgt spid="21"/>
                                        </p:tgtEl>
                                      </p:cBhvr>
                                    </p:animEffect>
                                  </p:childTnLst>
                                </p:cTn>
                              </p:par>
                              <p:par>
                                <p:cTn id="131" presetID="6"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Effect transition="in" filter="circle(in)">
                                      <p:cBhvr>
                                        <p:cTn id="133" dur="2000"/>
                                        <p:tgtEl>
                                          <p:spTgt spid="17"/>
                                        </p:tgtEl>
                                      </p:cBhvr>
                                    </p:animEffect>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nodeType="clickEffect">
                                  <p:stCondLst>
                                    <p:cond delay="0"/>
                                  </p:stCondLst>
                                  <p:childTnLst>
                                    <p:set>
                                      <p:cBhvr>
                                        <p:cTn id="137" dur="1" fill="hold">
                                          <p:stCondLst>
                                            <p:cond delay="0"/>
                                          </p:stCondLst>
                                        </p:cTn>
                                        <p:tgtEl>
                                          <p:spTgt spid="22"/>
                                        </p:tgtEl>
                                        <p:attrNameLst>
                                          <p:attrName>style.visibility</p:attrName>
                                        </p:attrNameLst>
                                      </p:cBhvr>
                                      <p:to>
                                        <p:strVal val="visible"/>
                                      </p:to>
                                    </p:set>
                                    <p:animEffect transition="in" filter="wipe(down)">
                                      <p:cBhvr>
                                        <p:cTn id="138" dur="580">
                                          <p:stCondLst>
                                            <p:cond delay="0"/>
                                          </p:stCondLst>
                                        </p:cTn>
                                        <p:tgtEl>
                                          <p:spTgt spid="22"/>
                                        </p:tgtEl>
                                      </p:cBhvr>
                                    </p:animEffect>
                                    <p:anim calcmode="lin" valueType="num">
                                      <p:cBhvr>
                                        <p:cTn id="139"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44" dur="26">
                                          <p:stCondLst>
                                            <p:cond delay="650"/>
                                          </p:stCondLst>
                                        </p:cTn>
                                        <p:tgtEl>
                                          <p:spTgt spid="22"/>
                                        </p:tgtEl>
                                      </p:cBhvr>
                                      <p:to x="100000" y="60000"/>
                                    </p:animScale>
                                    <p:animScale>
                                      <p:cBhvr>
                                        <p:cTn id="145" dur="166" decel="50000">
                                          <p:stCondLst>
                                            <p:cond delay="676"/>
                                          </p:stCondLst>
                                        </p:cTn>
                                        <p:tgtEl>
                                          <p:spTgt spid="22"/>
                                        </p:tgtEl>
                                      </p:cBhvr>
                                      <p:to x="100000" y="100000"/>
                                    </p:animScale>
                                    <p:animScale>
                                      <p:cBhvr>
                                        <p:cTn id="146" dur="26">
                                          <p:stCondLst>
                                            <p:cond delay="1312"/>
                                          </p:stCondLst>
                                        </p:cTn>
                                        <p:tgtEl>
                                          <p:spTgt spid="22"/>
                                        </p:tgtEl>
                                      </p:cBhvr>
                                      <p:to x="100000" y="80000"/>
                                    </p:animScale>
                                    <p:animScale>
                                      <p:cBhvr>
                                        <p:cTn id="147" dur="166" decel="50000">
                                          <p:stCondLst>
                                            <p:cond delay="1338"/>
                                          </p:stCondLst>
                                        </p:cTn>
                                        <p:tgtEl>
                                          <p:spTgt spid="22"/>
                                        </p:tgtEl>
                                      </p:cBhvr>
                                      <p:to x="100000" y="100000"/>
                                    </p:animScale>
                                    <p:animScale>
                                      <p:cBhvr>
                                        <p:cTn id="148" dur="26">
                                          <p:stCondLst>
                                            <p:cond delay="1642"/>
                                          </p:stCondLst>
                                        </p:cTn>
                                        <p:tgtEl>
                                          <p:spTgt spid="22"/>
                                        </p:tgtEl>
                                      </p:cBhvr>
                                      <p:to x="100000" y="90000"/>
                                    </p:animScale>
                                    <p:animScale>
                                      <p:cBhvr>
                                        <p:cTn id="149" dur="166" decel="50000">
                                          <p:stCondLst>
                                            <p:cond delay="1668"/>
                                          </p:stCondLst>
                                        </p:cTn>
                                        <p:tgtEl>
                                          <p:spTgt spid="22"/>
                                        </p:tgtEl>
                                      </p:cBhvr>
                                      <p:to x="100000" y="100000"/>
                                    </p:animScale>
                                    <p:animScale>
                                      <p:cBhvr>
                                        <p:cTn id="150" dur="26">
                                          <p:stCondLst>
                                            <p:cond delay="1808"/>
                                          </p:stCondLst>
                                        </p:cTn>
                                        <p:tgtEl>
                                          <p:spTgt spid="22"/>
                                        </p:tgtEl>
                                      </p:cBhvr>
                                      <p:to x="100000" y="95000"/>
                                    </p:animScale>
                                    <p:animScale>
                                      <p:cBhvr>
                                        <p:cTn id="151" dur="166" decel="50000">
                                          <p:stCondLst>
                                            <p:cond delay="1834"/>
                                          </p:stCondLst>
                                        </p:cTn>
                                        <p:tgtEl>
                                          <p:spTgt spid="22"/>
                                        </p:tgtEl>
                                      </p:cBhvr>
                                      <p:to x="100000" y="100000"/>
                                    </p:animScale>
                                  </p:childTnLst>
                                </p:cTn>
                              </p:par>
                              <p:par>
                                <p:cTn id="152" presetID="26" presetClass="entr" presetSubtype="0" fill="hold" grpId="0" nodeType="with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wipe(down)">
                                      <p:cBhvr>
                                        <p:cTn id="154" dur="580">
                                          <p:stCondLst>
                                            <p:cond delay="0"/>
                                          </p:stCondLst>
                                        </p:cTn>
                                        <p:tgtEl>
                                          <p:spTgt spid="30"/>
                                        </p:tgtEl>
                                      </p:cBhvr>
                                    </p:animEffect>
                                    <p:anim calcmode="lin" valueType="num">
                                      <p:cBhvr>
                                        <p:cTn id="155"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56"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57"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58"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59"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60" dur="26">
                                          <p:stCondLst>
                                            <p:cond delay="650"/>
                                          </p:stCondLst>
                                        </p:cTn>
                                        <p:tgtEl>
                                          <p:spTgt spid="30"/>
                                        </p:tgtEl>
                                      </p:cBhvr>
                                      <p:to x="100000" y="60000"/>
                                    </p:animScale>
                                    <p:animScale>
                                      <p:cBhvr>
                                        <p:cTn id="161" dur="166" decel="50000">
                                          <p:stCondLst>
                                            <p:cond delay="676"/>
                                          </p:stCondLst>
                                        </p:cTn>
                                        <p:tgtEl>
                                          <p:spTgt spid="30"/>
                                        </p:tgtEl>
                                      </p:cBhvr>
                                      <p:to x="100000" y="100000"/>
                                    </p:animScale>
                                    <p:animScale>
                                      <p:cBhvr>
                                        <p:cTn id="162" dur="26">
                                          <p:stCondLst>
                                            <p:cond delay="1312"/>
                                          </p:stCondLst>
                                        </p:cTn>
                                        <p:tgtEl>
                                          <p:spTgt spid="30"/>
                                        </p:tgtEl>
                                      </p:cBhvr>
                                      <p:to x="100000" y="80000"/>
                                    </p:animScale>
                                    <p:animScale>
                                      <p:cBhvr>
                                        <p:cTn id="163" dur="166" decel="50000">
                                          <p:stCondLst>
                                            <p:cond delay="1338"/>
                                          </p:stCondLst>
                                        </p:cTn>
                                        <p:tgtEl>
                                          <p:spTgt spid="30"/>
                                        </p:tgtEl>
                                      </p:cBhvr>
                                      <p:to x="100000" y="100000"/>
                                    </p:animScale>
                                    <p:animScale>
                                      <p:cBhvr>
                                        <p:cTn id="164" dur="26">
                                          <p:stCondLst>
                                            <p:cond delay="1642"/>
                                          </p:stCondLst>
                                        </p:cTn>
                                        <p:tgtEl>
                                          <p:spTgt spid="30"/>
                                        </p:tgtEl>
                                      </p:cBhvr>
                                      <p:to x="100000" y="90000"/>
                                    </p:animScale>
                                    <p:animScale>
                                      <p:cBhvr>
                                        <p:cTn id="165" dur="166" decel="50000">
                                          <p:stCondLst>
                                            <p:cond delay="1668"/>
                                          </p:stCondLst>
                                        </p:cTn>
                                        <p:tgtEl>
                                          <p:spTgt spid="30"/>
                                        </p:tgtEl>
                                      </p:cBhvr>
                                      <p:to x="100000" y="100000"/>
                                    </p:animScale>
                                    <p:animScale>
                                      <p:cBhvr>
                                        <p:cTn id="166" dur="26">
                                          <p:stCondLst>
                                            <p:cond delay="1808"/>
                                          </p:stCondLst>
                                        </p:cTn>
                                        <p:tgtEl>
                                          <p:spTgt spid="30"/>
                                        </p:tgtEl>
                                      </p:cBhvr>
                                      <p:to x="100000" y="95000"/>
                                    </p:animScale>
                                    <p:animScale>
                                      <p:cBhvr>
                                        <p:cTn id="167" dur="166" decel="50000">
                                          <p:stCondLst>
                                            <p:cond delay="1834"/>
                                          </p:stCondLst>
                                        </p:cTn>
                                        <p:tgtEl>
                                          <p:spTgt spid="30"/>
                                        </p:tgtEl>
                                      </p:cBhvr>
                                      <p:to x="100000" y="100000"/>
                                    </p:animScale>
                                  </p:childTnLst>
                                </p:cTn>
                              </p:par>
                            </p:childTnLst>
                          </p:cTn>
                        </p:par>
                      </p:childTnLst>
                    </p:cTn>
                  </p:par>
                  <p:par>
                    <p:cTn id="168" fill="hold">
                      <p:stCondLst>
                        <p:cond delay="indefinite"/>
                      </p:stCondLst>
                      <p:childTnLst>
                        <p:par>
                          <p:cTn id="169" fill="hold">
                            <p:stCondLst>
                              <p:cond delay="0"/>
                            </p:stCondLst>
                            <p:childTnLst>
                              <p:par>
                                <p:cTn id="170" presetID="26" presetClass="entr" presetSubtype="0" fill="hold" nodeType="clickEffect">
                                  <p:stCondLst>
                                    <p:cond delay="0"/>
                                  </p:stCondLst>
                                  <p:childTnLst>
                                    <p:set>
                                      <p:cBhvr>
                                        <p:cTn id="171" dur="1" fill="hold">
                                          <p:stCondLst>
                                            <p:cond delay="0"/>
                                          </p:stCondLst>
                                        </p:cTn>
                                        <p:tgtEl>
                                          <p:spTgt spid="23"/>
                                        </p:tgtEl>
                                        <p:attrNameLst>
                                          <p:attrName>style.visibility</p:attrName>
                                        </p:attrNameLst>
                                      </p:cBhvr>
                                      <p:to>
                                        <p:strVal val="visible"/>
                                      </p:to>
                                    </p:set>
                                    <p:animEffect transition="in" filter="wipe(down)">
                                      <p:cBhvr>
                                        <p:cTn id="172" dur="580">
                                          <p:stCondLst>
                                            <p:cond delay="0"/>
                                          </p:stCondLst>
                                        </p:cTn>
                                        <p:tgtEl>
                                          <p:spTgt spid="23"/>
                                        </p:tgtEl>
                                      </p:cBhvr>
                                    </p:animEffect>
                                    <p:anim calcmode="lin" valueType="num">
                                      <p:cBhvr>
                                        <p:cTn id="173"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74"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75"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76"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77"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78" dur="26">
                                          <p:stCondLst>
                                            <p:cond delay="650"/>
                                          </p:stCondLst>
                                        </p:cTn>
                                        <p:tgtEl>
                                          <p:spTgt spid="23"/>
                                        </p:tgtEl>
                                      </p:cBhvr>
                                      <p:to x="100000" y="60000"/>
                                    </p:animScale>
                                    <p:animScale>
                                      <p:cBhvr>
                                        <p:cTn id="179" dur="166" decel="50000">
                                          <p:stCondLst>
                                            <p:cond delay="676"/>
                                          </p:stCondLst>
                                        </p:cTn>
                                        <p:tgtEl>
                                          <p:spTgt spid="23"/>
                                        </p:tgtEl>
                                      </p:cBhvr>
                                      <p:to x="100000" y="100000"/>
                                    </p:animScale>
                                    <p:animScale>
                                      <p:cBhvr>
                                        <p:cTn id="180" dur="26">
                                          <p:stCondLst>
                                            <p:cond delay="1312"/>
                                          </p:stCondLst>
                                        </p:cTn>
                                        <p:tgtEl>
                                          <p:spTgt spid="23"/>
                                        </p:tgtEl>
                                      </p:cBhvr>
                                      <p:to x="100000" y="80000"/>
                                    </p:animScale>
                                    <p:animScale>
                                      <p:cBhvr>
                                        <p:cTn id="181" dur="166" decel="50000">
                                          <p:stCondLst>
                                            <p:cond delay="1338"/>
                                          </p:stCondLst>
                                        </p:cTn>
                                        <p:tgtEl>
                                          <p:spTgt spid="23"/>
                                        </p:tgtEl>
                                      </p:cBhvr>
                                      <p:to x="100000" y="100000"/>
                                    </p:animScale>
                                    <p:animScale>
                                      <p:cBhvr>
                                        <p:cTn id="182" dur="26">
                                          <p:stCondLst>
                                            <p:cond delay="1642"/>
                                          </p:stCondLst>
                                        </p:cTn>
                                        <p:tgtEl>
                                          <p:spTgt spid="23"/>
                                        </p:tgtEl>
                                      </p:cBhvr>
                                      <p:to x="100000" y="90000"/>
                                    </p:animScale>
                                    <p:animScale>
                                      <p:cBhvr>
                                        <p:cTn id="183" dur="166" decel="50000">
                                          <p:stCondLst>
                                            <p:cond delay="1668"/>
                                          </p:stCondLst>
                                        </p:cTn>
                                        <p:tgtEl>
                                          <p:spTgt spid="23"/>
                                        </p:tgtEl>
                                      </p:cBhvr>
                                      <p:to x="100000" y="100000"/>
                                    </p:animScale>
                                    <p:animScale>
                                      <p:cBhvr>
                                        <p:cTn id="184" dur="26">
                                          <p:stCondLst>
                                            <p:cond delay="1808"/>
                                          </p:stCondLst>
                                        </p:cTn>
                                        <p:tgtEl>
                                          <p:spTgt spid="23"/>
                                        </p:tgtEl>
                                      </p:cBhvr>
                                      <p:to x="100000" y="95000"/>
                                    </p:animScale>
                                    <p:animScale>
                                      <p:cBhvr>
                                        <p:cTn id="185" dur="166" decel="50000">
                                          <p:stCondLst>
                                            <p:cond delay="1834"/>
                                          </p:stCondLst>
                                        </p:cTn>
                                        <p:tgtEl>
                                          <p:spTgt spid="23"/>
                                        </p:tgtEl>
                                      </p:cBhvr>
                                      <p:to x="100000" y="100000"/>
                                    </p:animScale>
                                  </p:childTnLst>
                                </p:cTn>
                              </p:par>
                              <p:par>
                                <p:cTn id="186" presetID="26" presetClass="entr" presetSubtype="0" fill="hold" grpId="0" nodeType="withEffect">
                                  <p:stCondLst>
                                    <p:cond delay="0"/>
                                  </p:stCondLst>
                                  <p:childTnLst>
                                    <p:set>
                                      <p:cBhvr>
                                        <p:cTn id="187" dur="1" fill="hold">
                                          <p:stCondLst>
                                            <p:cond delay="0"/>
                                          </p:stCondLst>
                                        </p:cTn>
                                        <p:tgtEl>
                                          <p:spTgt spid="31"/>
                                        </p:tgtEl>
                                        <p:attrNameLst>
                                          <p:attrName>style.visibility</p:attrName>
                                        </p:attrNameLst>
                                      </p:cBhvr>
                                      <p:to>
                                        <p:strVal val="visible"/>
                                      </p:to>
                                    </p:set>
                                    <p:animEffect transition="in" filter="wipe(down)">
                                      <p:cBhvr>
                                        <p:cTn id="188" dur="580">
                                          <p:stCondLst>
                                            <p:cond delay="0"/>
                                          </p:stCondLst>
                                        </p:cTn>
                                        <p:tgtEl>
                                          <p:spTgt spid="31"/>
                                        </p:tgtEl>
                                      </p:cBhvr>
                                    </p:animEffect>
                                    <p:anim calcmode="lin" valueType="num">
                                      <p:cBhvr>
                                        <p:cTn id="189"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90"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91"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92"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93"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94" dur="26">
                                          <p:stCondLst>
                                            <p:cond delay="650"/>
                                          </p:stCondLst>
                                        </p:cTn>
                                        <p:tgtEl>
                                          <p:spTgt spid="31"/>
                                        </p:tgtEl>
                                      </p:cBhvr>
                                      <p:to x="100000" y="60000"/>
                                    </p:animScale>
                                    <p:animScale>
                                      <p:cBhvr>
                                        <p:cTn id="195" dur="166" decel="50000">
                                          <p:stCondLst>
                                            <p:cond delay="676"/>
                                          </p:stCondLst>
                                        </p:cTn>
                                        <p:tgtEl>
                                          <p:spTgt spid="31"/>
                                        </p:tgtEl>
                                      </p:cBhvr>
                                      <p:to x="100000" y="100000"/>
                                    </p:animScale>
                                    <p:animScale>
                                      <p:cBhvr>
                                        <p:cTn id="196" dur="26">
                                          <p:stCondLst>
                                            <p:cond delay="1312"/>
                                          </p:stCondLst>
                                        </p:cTn>
                                        <p:tgtEl>
                                          <p:spTgt spid="31"/>
                                        </p:tgtEl>
                                      </p:cBhvr>
                                      <p:to x="100000" y="80000"/>
                                    </p:animScale>
                                    <p:animScale>
                                      <p:cBhvr>
                                        <p:cTn id="197" dur="166" decel="50000">
                                          <p:stCondLst>
                                            <p:cond delay="1338"/>
                                          </p:stCondLst>
                                        </p:cTn>
                                        <p:tgtEl>
                                          <p:spTgt spid="31"/>
                                        </p:tgtEl>
                                      </p:cBhvr>
                                      <p:to x="100000" y="100000"/>
                                    </p:animScale>
                                    <p:animScale>
                                      <p:cBhvr>
                                        <p:cTn id="198" dur="26">
                                          <p:stCondLst>
                                            <p:cond delay="1642"/>
                                          </p:stCondLst>
                                        </p:cTn>
                                        <p:tgtEl>
                                          <p:spTgt spid="31"/>
                                        </p:tgtEl>
                                      </p:cBhvr>
                                      <p:to x="100000" y="90000"/>
                                    </p:animScale>
                                    <p:animScale>
                                      <p:cBhvr>
                                        <p:cTn id="199" dur="166" decel="50000">
                                          <p:stCondLst>
                                            <p:cond delay="1668"/>
                                          </p:stCondLst>
                                        </p:cTn>
                                        <p:tgtEl>
                                          <p:spTgt spid="31"/>
                                        </p:tgtEl>
                                      </p:cBhvr>
                                      <p:to x="100000" y="100000"/>
                                    </p:animScale>
                                    <p:animScale>
                                      <p:cBhvr>
                                        <p:cTn id="200" dur="26">
                                          <p:stCondLst>
                                            <p:cond delay="1808"/>
                                          </p:stCondLst>
                                        </p:cTn>
                                        <p:tgtEl>
                                          <p:spTgt spid="31"/>
                                        </p:tgtEl>
                                      </p:cBhvr>
                                      <p:to x="100000" y="95000"/>
                                    </p:animScale>
                                    <p:animScale>
                                      <p:cBhvr>
                                        <p:cTn id="201" dur="166" decel="50000">
                                          <p:stCondLst>
                                            <p:cond delay="1834"/>
                                          </p:stCondLst>
                                        </p:cTn>
                                        <p:tgtEl>
                                          <p:spTgt spid="31"/>
                                        </p:tgtEl>
                                      </p:cBhvr>
                                      <p:to x="100000" y="100000"/>
                                    </p:animScale>
                                  </p:childTnLst>
                                </p:cTn>
                              </p:par>
                            </p:childTnLst>
                          </p:cTn>
                        </p:par>
                      </p:childTnLst>
                    </p:cTn>
                  </p:par>
                  <p:par>
                    <p:cTn id="202" fill="hold">
                      <p:stCondLst>
                        <p:cond delay="indefinite"/>
                      </p:stCondLst>
                      <p:childTnLst>
                        <p:par>
                          <p:cTn id="203" fill="hold">
                            <p:stCondLst>
                              <p:cond delay="0"/>
                            </p:stCondLst>
                            <p:childTnLst>
                              <p:par>
                                <p:cTn id="204" presetID="26" presetClass="entr" presetSubtype="0" fill="hold" nodeType="clickEffect">
                                  <p:stCondLst>
                                    <p:cond delay="0"/>
                                  </p:stCondLst>
                                  <p:childTnLst>
                                    <p:set>
                                      <p:cBhvr>
                                        <p:cTn id="205" dur="1" fill="hold">
                                          <p:stCondLst>
                                            <p:cond delay="0"/>
                                          </p:stCondLst>
                                        </p:cTn>
                                        <p:tgtEl>
                                          <p:spTgt spid="24"/>
                                        </p:tgtEl>
                                        <p:attrNameLst>
                                          <p:attrName>style.visibility</p:attrName>
                                        </p:attrNameLst>
                                      </p:cBhvr>
                                      <p:to>
                                        <p:strVal val="visible"/>
                                      </p:to>
                                    </p:set>
                                    <p:animEffect transition="in" filter="wipe(down)">
                                      <p:cBhvr>
                                        <p:cTn id="206" dur="580">
                                          <p:stCondLst>
                                            <p:cond delay="0"/>
                                          </p:stCondLst>
                                        </p:cTn>
                                        <p:tgtEl>
                                          <p:spTgt spid="24"/>
                                        </p:tgtEl>
                                      </p:cBhvr>
                                    </p:animEffect>
                                    <p:anim calcmode="lin" valueType="num">
                                      <p:cBhvr>
                                        <p:cTn id="207"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08"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09"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10"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11"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12" dur="26">
                                          <p:stCondLst>
                                            <p:cond delay="650"/>
                                          </p:stCondLst>
                                        </p:cTn>
                                        <p:tgtEl>
                                          <p:spTgt spid="24"/>
                                        </p:tgtEl>
                                      </p:cBhvr>
                                      <p:to x="100000" y="60000"/>
                                    </p:animScale>
                                    <p:animScale>
                                      <p:cBhvr>
                                        <p:cTn id="213" dur="166" decel="50000">
                                          <p:stCondLst>
                                            <p:cond delay="676"/>
                                          </p:stCondLst>
                                        </p:cTn>
                                        <p:tgtEl>
                                          <p:spTgt spid="24"/>
                                        </p:tgtEl>
                                      </p:cBhvr>
                                      <p:to x="100000" y="100000"/>
                                    </p:animScale>
                                    <p:animScale>
                                      <p:cBhvr>
                                        <p:cTn id="214" dur="26">
                                          <p:stCondLst>
                                            <p:cond delay="1312"/>
                                          </p:stCondLst>
                                        </p:cTn>
                                        <p:tgtEl>
                                          <p:spTgt spid="24"/>
                                        </p:tgtEl>
                                      </p:cBhvr>
                                      <p:to x="100000" y="80000"/>
                                    </p:animScale>
                                    <p:animScale>
                                      <p:cBhvr>
                                        <p:cTn id="215" dur="166" decel="50000">
                                          <p:stCondLst>
                                            <p:cond delay="1338"/>
                                          </p:stCondLst>
                                        </p:cTn>
                                        <p:tgtEl>
                                          <p:spTgt spid="24"/>
                                        </p:tgtEl>
                                      </p:cBhvr>
                                      <p:to x="100000" y="100000"/>
                                    </p:animScale>
                                    <p:animScale>
                                      <p:cBhvr>
                                        <p:cTn id="216" dur="26">
                                          <p:stCondLst>
                                            <p:cond delay="1642"/>
                                          </p:stCondLst>
                                        </p:cTn>
                                        <p:tgtEl>
                                          <p:spTgt spid="24"/>
                                        </p:tgtEl>
                                      </p:cBhvr>
                                      <p:to x="100000" y="90000"/>
                                    </p:animScale>
                                    <p:animScale>
                                      <p:cBhvr>
                                        <p:cTn id="217" dur="166" decel="50000">
                                          <p:stCondLst>
                                            <p:cond delay="1668"/>
                                          </p:stCondLst>
                                        </p:cTn>
                                        <p:tgtEl>
                                          <p:spTgt spid="24"/>
                                        </p:tgtEl>
                                      </p:cBhvr>
                                      <p:to x="100000" y="100000"/>
                                    </p:animScale>
                                    <p:animScale>
                                      <p:cBhvr>
                                        <p:cTn id="218" dur="26">
                                          <p:stCondLst>
                                            <p:cond delay="1808"/>
                                          </p:stCondLst>
                                        </p:cTn>
                                        <p:tgtEl>
                                          <p:spTgt spid="24"/>
                                        </p:tgtEl>
                                      </p:cBhvr>
                                      <p:to x="100000" y="95000"/>
                                    </p:animScale>
                                    <p:animScale>
                                      <p:cBhvr>
                                        <p:cTn id="219" dur="166" decel="50000">
                                          <p:stCondLst>
                                            <p:cond delay="1834"/>
                                          </p:stCondLst>
                                        </p:cTn>
                                        <p:tgtEl>
                                          <p:spTgt spid="24"/>
                                        </p:tgtEl>
                                      </p:cBhvr>
                                      <p:to x="100000" y="100000"/>
                                    </p:animScale>
                                  </p:childTnLst>
                                </p:cTn>
                              </p:par>
                              <p:par>
                                <p:cTn id="220" presetID="26" presetClass="entr" presetSubtype="0" fill="hold" grpId="0" nodeType="withEffect">
                                  <p:stCondLst>
                                    <p:cond delay="0"/>
                                  </p:stCondLst>
                                  <p:childTnLst>
                                    <p:set>
                                      <p:cBhvr>
                                        <p:cTn id="221" dur="1" fill="hold">
                                          <p:stCondLst>
                                            <p:cond delay="0"/>
                                          </p:stCondLst>
                                        </p:cTn>
                                        <p:tgtEl>
                                          <p:spTgt spid="32"/>
                                        </p:tgtEl>
                                        <p:attrNameLst>
                                          <p:attrName>style.visibility</p:attrName>
                                        </p:attrNameLst>
                                      </p:cBhvr>
                                      <p:to>
                                        <p:strVal val="visible"/>
                                      </p:to>
                                    </p:set>
                                    <p:animEffect transition="in" filter="wipe(down)">
                                      <p:cBhvr>
                                        <p:cTn id="222" dur="580">
                                          <p:stCondLst>
                                            <p:cond delay="0"/>
                                          </p:stCondLst>
                                        </p:cTn>
                                        <p:tgtEl>
                                          <p:spTgt spid="32"/>
                                        </p:tgtEl>
                                      </p:cBhvr>
                                    </p:animEffect>
                                    <p:anim calcmode="lin" valueType="num">
                                      <p:cBhvr>
                                        <p:cTn id="223"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24"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25"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26"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27"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28" dur="26">
                                          <p:stCondLst>
                                            <p:cond delay="650"/>
                                          </p:stCondLst>
                                        </p:cTn>
                                        <p:tgtEl>
                                          <p:spTgt spid="32"/>
                                        </p:tgtEl>
                                      </p:cBhvr>
                                      <p:to x="100000" y="60000"/>
                                    </p:animScale>
                                    <p:animScale>
                                      <p:cBhvr>
                                        <p:cTn id="229" dur="166" decel="50000">
                                          <p:stCondLst>
                                            <p:cond delay="676"/>
                                          </p:stCondLst>
                                        </p:cTn>
                                        <p:tgtEl>
                                          <p:spTgt spid="32"/>
                                        </p:tgtEl>
                                      </p:cBhvr>
                                      <p:to x="100000" y="100000"/>
                                    </p:animScale>
                                    <p:animScale>
                                      <p:cBhvr>
                                        <p:cTn id="230" dur="26">
                                          <p:stCondLst>
                                            <p:cond delay="1312"/>
                                          </p:stCondLst>
                                        </p:cTn>
                                        <p:tgtEl>
                                          <p:spTgt spid="32"/>
                                        </p:tgtEl>
                                      </p:cBhvr>
                                      <p:to x="100000" y="80000"/>
                                    </p:animScale>
                                    <p:animScale>
                                      <p:cBhvr>
                                        <p:cTn id="231" dur="166" decel="50000">
                                          <p:stCondLst>
                                            <p:cond delay="1338"/>
                                          </p:stCondLst>
                                        </p:cTn>
                                        <p:tgtEl>
                                          <p:spTgt spid="32"/>
                                        </p:tgtEl>
                                      </p:cBhvr>
                                      <p:to x="100000" y="100000"/>
                                    </p:animScale>
                                    <p:animScale>
                                      <p:cBhvr>
                                        <p:cTn id="232" dur="26">
                                          <p:stCondLst>
                                            <p:cond delay="1642"/>
                                          </p:stCondLst>
                                        </p:cTn>
                                        <p:tgtEl>
                                          <p:spTgt spid="32"/>
                                        </p:tgtEl>
                                      </p:cBhvr>
                                      <p:to x="100000" y="90000"/>
                                    </p:animScale>
                                    <p:animScale>
                                      <p:cBhvr>
                                        <p:cTn id="233" dur="166" decel="50000">
                                          <p:stCondLst>
                                            <p:cond delay="1668"/>
                                          </p:stCondLst>
                                        </p:cTn>
                                        <p:tgtEl>
                                          <p:spTgt spid="32"/>
                                        </p:tgtEl>
                                      </p:cBhvr>
                                      <p:to x="100000" y="100000"/>
                                    </p:animScale>
                                    <p:animScale>
                                      <p:cBhvr>
                                        <p:cTn id="234" dur="26">
                                          <p:stCondLst>
                                            <p:cond delay="1808"/>
                                          </p:stCondLst>
                                        </p:cTn>
                                        <p:tgtEl>
                                          <p:spTgt spid="32"/>
                                        </p:tgtEl>
                                      </p:cBhvr>
                                      <p:to x="100000" y="95000"/>
                                    </p:animScale>
                                    <p:animScale>
                                      <p:cBhvr>
                                        <p:cTn id="235" dur="166" decel="50000">
                                          <p:stCondLst>
                                            <p:cond delay="1834"/>
                                          </p:stCondLst>
                                        </p:cTn>
                                        <p:tgtEl>
                                          <p:spTgt spid="32"/>
                                        </p:tgtEl>
                                      </p:cBhvr>
                                      <p:to x="100000" y="100000"/>
                                    </p:animScale>
                                  </p:childTnLst>
                                </p:cTn>
                              </p:par>
                            </p:childTnLst>
                          </p:cTn>
                        </p:par>
                      </p:childTnLst>
                    </p:cTn>
                  </p:par>
                  <p:par>
                    <p:cTn id="236" fill="hold">
                      <p:stCondLst>
                        <p:cond delay="indefinite"/>
                      </p:stCondLst>
                      <p:childTnLst>
                        <p:par>
                          <p:cTn id="237" fill="hold">
                            <p:stCondLst>
                              <p:cond delay="0"/>
                            </p:stCondLst>
                            <p:childTnLst>
                              <p:par>
                                <p:cTn id="238" presetID="52" presetClass="entr" presetSubtype="0" fill="hold" grpId="0" nodeType="clickEffect">
                                  <p:stCondLst>
                                    <p:cond delay="0"/>
                                  </p:stCondLst>
                                  <p:childTnLst>
                                    <p:set>
                                      <p:cBhvr>
                                        <p:cTn id="239" dur="1" fill="hold">
                                          <p:stCondLst>
                                            <p:cond delay="0"/>
                                          </p:stCondLst>
                                        </p:cTn>
                                        <p:tgtEl>
                                          <p:spTgt spid="36"/>
                                        </p:tgtEl>
                                        <p:attrNameLst>
                                          <p:attrName>style.visibility</p:attrName>
                                        </p:attrNameLst>
                                      </p:cBhvr>
                                      <p:to>
                                        <p:strVal val="visible"/>
                                      </p:to>
                                    </p:set>
                                    <p:animScale>
                                      <p:cBhvr>
                                        <p:cTn id="240"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1" dur="1000" decel="50000" fill="hold">
                                          <p:stCondLst>
                                            <p:cond delay="0"/>
                                          </p:stCondLst>
                                        </p:cTn>
                                        <p:tgtEl>
                                          <p:spTgt spid="36"/>
                                        </p:tgtEl>
                                        <p:attrNameLst>
                                          <p:attrName>ppt_x</p:attrName>
                                          <p:attrName>ppt_y</p:attrName>
                                        </p:attrNameLst>
                                      </p:cBhvr>
                                    </p:animMotion>
                                    <p:animEffect transition="in" filter="fade">
                                      <p:cBhvr>
                                        <p:cTn id="242" dur="1000"/>
                                        <p:tgtEl>
                                          <p:spTgt spid="36"/>
                                        </p:tgtEl>
                                      </p:cBhvr>
                                    </p:animEffect>
                                  </p:childTnLst>
                                </p:cTn>
                              </p:par>
                              <p:par>
                                <p:cTn id="243" presetID="52" presetClass="entr" presetSubtype="0" fill="hold" grpId="0" nodeType="withEffect">
                                  <p:stCondLst>
                                    <p:cond delay="0"/>
                                  </p:stCondLst>
                                  <p:childTnLst>
                                    <p:set>
                                      <p:cBhvr>
                                        <p:cTn id="244" dur="1" fill="hold">
                                          <p:stCondLst>
                                            <p:cond delay="0"/>
                                          </p:stCondLst>
                                        </p:cTn>
                                        <p:tgtEl>
                                          <p:spTgt spid="33"/>
                                        </p:tgtEl>
                                        <p:attrNameLst>
                                          <p:attrName>style.visibility</p:attrName>
                                        </p:attrNameLst>
                                      </p:cBhvr>
                                      <p:to>
                                        <p:strVal val="visible"/>
                                      </p:to>
                                    </p:set>
                                    <p:animScale>
                                      <p:cBhvr>
                                        <p:cTn id="245"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6" dur="1000" decel="50000" fill="hold">
                                          <p:stCondLst>
                                            <p:cond delay="0"/>
                                          </p:stCondLst>
                                        </p:cTn>
                                        <p:tgtEl>
                                          <p:spTgt spid="33"/>
                                        </p:tgtEl>
                                        <p:attrNameLst>
                                          <p:attrName>ppt_x</p:attrName>
                                          <p:attrName>ppt_y</p:attrName>
                                        </p:attrNameLst>
                                      </p:cBhvr>
                                    </p:animMotion>
                                    <p:animEffect transition="in" filter="fade">
                                      <p:cBhvr>
                                        <p:cTn id="247" dur="1000"/>
                                        <p:tgtEl>
                                          <p:spTgt spid="33"/>
                                        </p:tgtEl>
                                      </p:cBhvr>
                                    </p:animEffect>
                                  </p:childTnLst>
                                </p:cTn>
                              </p:par>
                            </p:childTnLst>
                          </p:cTn>
                        </p:par>
                      </p:childTnLst>
                    </p:cTn>
                  </p:par>
                  <p:par>
                    <p:cTn id="248" fill="hold">
                      <p:stCondLst>
                        <p:cond delay="indefinite"/>
                      </p:stCondLst>
                      <p:childTnLst>
                        <p:par>
                          <p:cTn id="249" fill="hold">
                            <p:stCondLst>
                              <p:cond delay="0"/>
                            </p:stCondLst>
                            <p:childTnLst>
                              <p:par>
                                <p:cTn id="250" presetID="52" presetClass="entr" presetSubtype="0" fill="hold" grpId="0" nodeType="clickEffect">
                                  <p:stCondLst>
                                    <p:cond delay="0"/>
                                  </p:stCondLst>
                                  <p:childTnLst>
                                    <p:set>
                                      <p:cBhvr>
                                        <p:cTn id="251" dur="1" fill="hold">
                                          <p:stCondLst>
                                            <p:cond delay="0"/>
                                          </p:stCondLst>
                                        </p:cTn>
                                        <p:tgtEl>
                                          <p:spTgt spid="34"/>
                                        </p:tgtEl>
                                        <p:attrNameLst>
                                          <p:attrName>style.visibility</p:attrName>
                                        </p:attrNameLst>
                                      </p:cBhvr>
                                      <p:to>
                                        <p:strVal val="visible"/>
                                      </p:to>
                                    </p:set>
                                    <p:animScale>
                                      <p:cBhvr>
                                        <p:cTn id="252"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3" dur="1000" decel="50000" fill="hold">
                                          <p:stCondLst>
                                            <p:cond delay="0"/>
                                          </p:stCondLst>
                                        </p:cTn>
                                        <p:tgtEl>
                                          <p:spTgt spid="34"/>
                                        </p:tgtEl>
                                        <p:attrNameLst>
                                          <p:attrName>ppt_x</p:attrName>
                                          <p:attrName>ppt_y</p:attrName>
                                        </p:attrNameLst>
                                      </p:cBhvr>
                                    </p:animMotion>
                                    <p:animEffect transition="in" filter="fade">
                                      <p:cBhvr>
                                        <p:cTn id="254" dur="1000"/>
                                        <p:tgtEl>
                                          <p:spTgt spid="34"/>
                                        </p:tgtEl>
                                      </p:cBhvr>
                                    </p:animEffect>
                                  </p:childTnLst>
                                </p:cTn>
                              </p:par>
                              <p:par>
                                <p:cTn id="255" presetID="52" presetClass="entr" presetSubtype="0" fill="hold" grpId="0" nodeType="withEffect">
                                  <p:stCondLst>
                                    <p:cond delay="0"/>
                                  </p:stCondLst>
                                  <p:childTnLst>
                                    <p:set>
                                      <p:cBhvr>
                                        <p:cTn id="256" dur="1" fill="hold">
                                          <p:stCondLst>
                                            <p:cond delay="0"/>
                                          </p:stCondLst>
                                        </p:cTn>
                                        <p:tgtEl>
                                          <p:spTgt spid="35"/>
                                        </p:tgtEl>
                                        <p:attrNameLst>
                                          <p:attrName>style.visibility</p:attrName>
                                        </p:attrNameLst>
                                      </p:cBhvr>
                                      <p:to>
                                        <p:strVal val="visible"/>
                                      </p:to>
                                    </p:set>
                                    <p:animScale>
                                      <p:cBhvr>
                                        <p:cTn id="25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8" dur="1000" decel="50000" fill="hold">
                                          <p:stCondLst>
                                            <p:cond delay="0"/>
                                          </p:stCondLst>
                                        </p:cTn>
                                        <p:tgtEl>
                                          <p:spTgt spid="35"/>
                                        </p:tgtEl>
                                        <p:attrNameLst>
                                          <p:attrName>ppt_x</p:attrName>
                                          <p:attrName>ppt_y</p:attrName>
                                        </p:attrNameLst>
                                      </p:cBhvr>
                                    </p:animMotion>
                                    <p:animEffect transition="in" filter="fade">
                                      <p:cBhvr>
                                        <p:cTn id="259" dur="1000"/>
                                        <p:tgtEl>
                                          <p:spTgt spid="35"/>
                                        </p:tgtEl>
                                      </p:cBhvr>
                                    </p:animEffect>
                                  </p:childTnLst>
                                </p:cTn>
                              </p:par>
                            </p:childTnLst>
                          </p:cTn>
                        </p:par>
                      </p:childTnLst>
                    </p:cTn>
                  </p:par>
                  <p:par>
                    <p:cTn id="260" fill="hold">
                      <p:stCondLst>
                        <p:cond delay="indefinite"/>
                      </p:stCondLst>
                      <p:childTnLst>
                        <p:par>
                          <p:cTn id="261" fill="hold">
                            <p:stCondLst>
                              <p:cond delay="0"/>
                            </p:stCondLst>
                            <p:childTnLst>
                              <p:par>
                                <p:cTn id="262" presetID="52" presetClass="entr" presetSubtype="0" fill="hold" grpId="0" nodeType="clickEffect">
                                  <p:stCondLst>
                                    <p:cond delay="0"/>
                                  </p:stCondLst>
                                  <p:childTnLst>
                                    <p:set>
                                      <p:cBhvr>
                                        <p:cTn id="263" dur="1" fill="hold">
                                          <p:stCondLst>
                                            <p:cond delay="0"/>
                                          </p:stCondLst>
                                        </p:cTn>
                                        <p:tgtEl>
                                          <p:spTgt spid="37"/>
                                        </p:tgtEl>
                                        <p:attrNameLst>
                                          <p:attrName>style.visibility</p:attrName>
                                        </p:attrNameLst>
                                      </p:cBhvr>
                                      <p:to>
                                        <p:strVal val="visible"/>
                                      </p:to>
                                    </p:set>
                                    <p:animScale>
                                      <p:cBhvr>
                                        <p:cTn id="264"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5" dur="1000" decel="50000" fill="hold">
                                          <p:stCondLst>
                                            <p:cond delay="0"/>
                                          </p:stCondLst>
                                        </p:cTn>
                                        <p:tgtEl>
                                          <p:spTgt spid="37"/>
                                        </p:tgtEl>
                                        <p:attrNameLst>
                                          <p:attrName>ppt_x</p:attrName>
                                          <p:attrName>ppt_y</p:attrName>
                                        </p:attrNameLst>
                                      </p:cBhvr>
                                    </p:animMotion>
                                    <p:animEffect transition="in" filter="fade">
                                      <p:cBhvr>
                                        <p:cTn id="266" dur="1000"/>
                                        <p:tgtEl>
                                          <p:spTgt spid="37"/>
                                        </p:tgtEl>
                                      </p:cBhvr>
                                    </p:animEffect>
                                  </p:childTnLst>
                                </p:cTn>
                              </p:par>
                              <p:par>
                                <p:cTn id="267" presetID="52" presetClass="entr" presetSubtype="0" fill="hold" grpId="0" nodeType="withEffect">
                                  <p:stCondLst>
                                    <p:cond delay="0"/>
                                  </p:stCondLst>
                                  <p:childTnLst>
                                    <p:set>
                                      <p:cBhvr>
                                        <p:cTn id="268" dur="1" fill="hold">
                                          <p:stCondLst>
                                            <p:cond delay="0"/>
                                          </p:stCondLst>
                                        </p:cTn>
                                        <p:tgtEl>
                                          <p:spTgt spid="39"/>
                                        </p:tgtEl>
                                        <p:attrNameLst>
                                          <p:attrName>style.visibility</p:attrName>
                                        </p:attrNameLst>
                                      </p:cBhvr>
                                      <p:to>
                                        <p:strVal val="visible"/>
                                      </p:to>
                                    </p:set>
                                    <p:animScale>
                                      <p:cBhvr>
                                        <p:cTn id="269"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0" dur="1000" decel="50000" fill="hold">
                                          <p:stCondLst>
                                            <p:cond delay="0"/>
                                          </p:stCondLst>
                                        </p:cTn>
                                        <p:tgtEl>
                                          <p:spTgt spid="39"/>
                                        </p:tgtEl>
                                        <p:attrNameLst>
                                          <p:attrName>ppt_x</p:attrName>
                                          <p:attrName>ppt_y</p:attrName>
                                        </p:attrNameLst>
                                      </p:cBhvr>
                                    </p:animMotion>
                                    <p:animEffect transition="in" filter="fade">
                                      <p:cBhvr>
                                        <p:cTn id="271" dur="1000"/>
                                        <p:tgtEl>
                                          <p:spTgt spid="39"/>
                                        </p:tgtEl>
                                      </p:cBhvr>
                                    </p:animEffect>
                                  </p:childTnLst>
                                </p:cTn>
                              </p:par>
                            </p:childTnLst>
                          </p:cTn>
                        </p:par>
                      </p:childTnLst>
                    </p:cTn>
                  </p:par>
                  <p:par>
                    <p:cTn id="272" fill="hold">
                      <p:stCondLst>
                        <p:cond delay="indefinite"/>
                      </p:stCondLst>
                      <p:childTnLst>
                        <p:par>
                          <p:cTn id="273" fill="hold">
                            <p:stCondLst>
                              <p:cond delay="0"/>
                            </p:stCondLst>
                            <p:childTnLst>
                              <p:par>
                                <p:cTn id="274" presetID="37" presetClass="entr" presetSubtype="0" fill="hold" grpId="0" nodeType="clickEffect">
                                  <p:stCondLst>
                                    <p:cond delay="0"/>
                                  </p:stCondLst>
                                  <p:childTnLst>
                                    <p:set>
                                      <p:cBhvr>
                                        <p:cTn id="275" dur="1" fill="hold">
                                          <p:stCondLst>
                                            <p:cond delay="0"/>
                                          </p:stCondLst>
                                        </p:cTn>
                                        <p:tgtEl>
                                          <p:spTgt spid="43"/>
                                        </p:tgtEl>
                                        <p:attrNameLst>
                                          <p:attrName>style.visibility</p:attrName>
                                        </p:attrNameLst>
                                      </p:cBhvr>
                                      <p:to>
                                        <p:strVal val="visible"/>
                                      </p:to>
                                    </p:set>
                                    <p:animEffect transition="in" filter="fade">
                                      <p:cBhvr>
                                        <p:cTn id="276" dur="1000"/>
                                        <p:tgtEl>
                                          <p:spTgt spid="43"/>
                                        </p:tgtEl>
                                      </p:cBhvr>
                                    </p:animEffect>
                                    <p:anim calcmode="lin" valueType="num">
                                      <p:cBhvr>
                                        <p:cTn id="277" dur="1000" fill="hold"/>
                                        <p:tgtEl>
                                          <p:spTgt spid="43"/>
                                        </p:tgtEl>
                                        <p:attrNameLst>
                                          <p:attrName>ppt_x</p:attrName>
                                        </p:attrNameLst>
                                      </p:cBhvr>
                                      <p:tavLst>
                                        <p:tav tm="0">
                                          <p:val>
                                            <p:strVal val="#ppt_x"/>
                                          </p:val>
                                        </p:tav>
                                        <p:tav tm="100000">
                                          <p:val>
                                            <p:strVal val="#ppt_x"/>
                                          </p:val>
                                        </p:tav>
                                      </p:tavLst>
                                    </p:anim>
                                    <p:anim calcmode="lin" valueType="num">
                                      <p:cBhvr>
                                        <p:cTn id="278" dur="900" decel="100000" fill="hold"/>
                                        <p:tgtEl>
                                          <p:spTgt spid="43"/>
                                        </p:tgtEl>
                                        <p:attrNameLst>
                                          <p:attrName>ppt_y</p:attrName>
                                        </p:attrNameLst>
                                      </p:cBhvr>
                                      <p:tavLst>
                                        <p:tav tm="0">
                                          <p:val>
                                            <p:strVal val="#ppt_y+1"/>
                                          </p:val>
                                        </p:tav>
                                        <p:tav tm="100000">
                                          <p:val>
                                            <p:strVal val="#ppt_y-.03"/>
                                          </p:val>
                                        </p:tav>
                                      </p:tavLst>
                                    </p:anim>
                                    <p:anim calcmode="lin" valueType="num">
                                      <p:cBhvr>
                                        <p:cTn id="279"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par>
                                <p:cTn id="280" presetID="37" presetClass="entr" presetSubtype="0" fill="hold" grpId="0" nodeType="withEffect">
                                  <p:stCondLst>
                                    <p:cond delay="0"/>
                                  </p:stCondLst>
                                  <p:childTnLst>
                                    <p:set>
                                      <p:cBhvr>
                                        <p:cTn id="281" dur="1" fill="hold">
                                          <p:stCondLst>
                                            <p:cond delay="0"/>
                                          </p:stCondLst>
                                        </p:cTn>
                                        <p:tgtEl>
                                          <p:spTgt spid="41"/>
                                        </p:tgtEl>
                                        <p:attrNameLst>
                                          <p:attrName>style.visibility</p:attrName>
                                        </p:attrNameLst>
                                      </p:cBhvr>
                                      <p:to>
                                        <p:strVal val="visible"/>
                                      </p:to>
                                    </p:set>
                                    <p:animEffect transition="in" filter="fade">
                                      <p:cBhvr>
                                        <p:cTn id="282" dur="1000"/>
                                        <p:tgtEl>
                                          <p:spTgt spid="41"/>
                                        </p:tgtEl>
                                      </p:cBhvr>
                                    </p:animEffect>
                                    <p:anim calcmode="lin" valueType="num">
                                      <p:cBhvr>
                                        <p:cTn id="283" dur="1000" fill="hold"/>
                                        <p:tgtEl>
                                          <p:spTgt spid="41"/>
                                        </p:tgtEl>
                                        <p:attrNameLst>
                                          <p:attrName>ppt_x</p:attrName>
                                        </p:attrNameLst>
                                      </p:cBhvr>
                                      <p:tavLst>
                                        <p:tav tm="0">
                                          <p:val>
                                            <p:strVal val="#ppt_x"/>
                                          </p:val>
                                        </p:tav>
                                        <p:tav tm="100000">
                                          <p:val>
                                            <p:strVal val="#ppt_x"/>
                                          </p:val>
                                        </p:tav>
                                      </p:tavLst>
                                    </p:anim>
                                    <p:anim calcmode="lin" valueType="num">
                                      <p:cBhvr>
                                        <p:cTn id="284" dur="900" decel="100000" fill="hold"/>
                                        <p:tgtEl>
                                          <p:spTgt spid="41"/>
                                        </p:tgtEl>
                                        <p:attrNameLst>
                                          <p:attrName>ppt_y</p:attrName>
                                        </p:attrNameLst>
                                      </p:cBhvr>
                                      <p:tavLst>
                                        <p:tav tm="0">
                                          <p:val>
                                            <p:strVal val="#ppt_y+1"/>
                                          </p:val>
                                        </p:tav>
                                        <p:tav tm="100000">
                                          <p:val>
                                            <p:strVal val="#ppt_y-.03"/>
                                          </p:val>
                                        </p:tav>
                                      </p:tavLst>
                                    </p:anim>
                                    <p:anim calcmode="lin" valueType="num">
                                      <p:cBhvr>
                                        <p:cTn id="285"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286" presetID="37" presetClass="entr" presetSubtype="0" fill="hold" grpId="0" nodeType="withEffect">
                                  <p:stCondLst>
                                    <p:cond delay="0"/>
                                  </p:stCondLst>
                                  <p:childTnLst>
                                    <p:set>
                                      <p:cBhvr>
                                        <p:cTn id="287" dur="1" fill="hold">
                                          <p:stCondLst>
                                            <p:cond delay="0"/>
                                          </p:stCondLst>
                                        </p:cTn>
                                        <p:tgtEl>
                                          <p:spTgt spid="40"/>
                                        </p:tgtEl>
                                        <p:attrNameLst>
                                          <p:attrName>style.visibility</p:attrName>
                                        </p:attrNameLst>
                                      </p:cBhvr>
                                      <p:to>
                                        <p:strVal val="visible"/>
                                      </p:to>
                                    </p:set>
                                    <p:animEffect transition="in" filter="fade">
                                      <p:cBhvr>
                                        <p:cTn id="288" dur="1000"/>
                                        <p:tgtEl>
                                          <p:spTgt spid="40"/>
                                        </p:tgtEl>
                                      </p:cBhvr>
                                    </p:animEffect>
                                    <p:anim calcmode="lin" valueType="num">
                                      <p:cBhvr>
                                        <p:cTn id="289" dur="1000" fill="hold"/>
                                        <p:tgtEl>
                                          <p:spTgt spid="40"/>
                                        </p:tgtEl>
                                        <p:attrNameLst>
                                          <p:attrName>ppt_x</p:attrName>
                                        </p:attrNameLst>
                                      </p:cBhvr>
                                      <p:tavLst>
                                        <p:tav tm="0">
                                          <p:val>
                                            <p:strVal val="#ppt_x"/>
                                          </p:val>
                                        </p:tav>
                                        <p:tav tm="100000">
                                          <p:val>
                                            <p:strVal val="#ppt_x"/>
                                          </p:val>
                                        </p:tav>
                                      </p:tavLst>
                                    </p:anim>
                                    <p:anim calcmode="lin" valueType="num">
                                      <p:cBhvr>
                                        <p:cTn id="290" dur="900" decel="100000" fill="hold"/>
                                        <p:tgtEl>
                                          <p:spTgt spid="40"/>
                                        </p:tgtEl>
                                        <p:attrNameLst>
                                          <p:attrName>ppt_y</p:attrName>
                                        </p:attrNameLst>
                                      </p:cBhvr>
                                      <p:tavLst>
                                        <p:tav tm="0">
                                          <p:val>
                                            <p:strVal val="#ppt_y+1"/>
                                          </p:val>
                                        </p:tav>
                                        <p:tav tm="100000">
                                          <p:val>
                                            <p:strVal val="#ppt_y-.03"/>
                                          </p:val>
                                        </p:tav>
                                      </p:tavLst>
                                    </p:anim>
                                    <p:anim calcmode="lin" valueType="num">
                                      <p:cBhvr>
                                        <p:cTn id="291"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childTnLst>
                          </p:cTn>
                        </p:par>
                      </p:childTnLst>
                    </p:cTn>
                  </p:par>
                  <p:par>
                    <p:cTn id="292" fill="hold">
                      <p:stCondLst>
                        <p:cond delay="indefinite"/>
                      </p:stCondLst>
                      <p:childTnLst>
                        <p:par>
                          <p:cTn id="293" fill="hold">
                            <p:stCondLst>
                              <p:cond delay="0"/>
                            </p:stCondLst>
                            <p:childTnLst>
                              <p:par>
                                <p:cTn id="294" presetID="30" presetClass="entr" presetSubtype="0" fill="hold" grpId="0" nodeType="clickEffect">
                                  <p:stCondLst>
                                    <p:cond delay="0"/>
                                  </p:stCondLst>
                                  <p:childTnLst>
                                    <p:set>
                                      <p:cBhvr>
                                        <p:cTn id="295" dur="1" fill="hold">
                                          <p:stCondLst>
                                            <p:cond delay="0"/>
                                          </p:stCondLst>
                                        </p:cTn>
                                        <p:tgtEl>
                                          <p:spTgt spid="44"/>
                                        </p:tgtEl>
                                        <p:attrNameLst>
                                          <p:attrName>style.visibility</p:attrName>
                                        </p:attrNameLst>
                                      </p:cBhvr>
                                      <p:to>
                                        <p:strVal val="visible"/>
                                      </p:to>
                                    </p:set>
                                    <p:animEffect transition="in" filter="fade">
                                      <p:cBhvr>
                                        <p:cTn id="296" dur="800" decel="100000"/>
                                        <p:tgtEl>
                                          <p:spTgt spid="44"/>
                                        </p:tgtEl>
                                      </p:cBhvr>
                                    </p:animEffect>
                                    <p:anim calcmode="lin" valueType="num">
                                      <p:cBhvr>
                                        <p:cTn id="297" dur="800" decel="100000" fill="hold"/>
                                        <p:tgtEl>
                                          <p:spTgt spid="44"/>
                                        </p:tgtEl>
                                        <p:attrNameLst>
                                          <p:attrName>style.rotation</p:attrName>
                                        </p:attrNameLst>
                                      </p:cBhvr>
                                      <p:tavLst>
                                        <p:tav tm="0">
                                          <p:val>
                                            <p:fltVal val="-90"/>
                                          </p:val>
                                        </p:tav>
                                        <p:tav tm="100000">
                                          <p:val>
                                            <p:fltVal val="0"/>
                                          </p:val>
                                        </p:tav>
                                      </p:tavLst>
                                    </p:anim>
                                    <p:anim calcmode="lin" valueType="num">
                                      <p:cBhvr>
                                        <p:cTn id="298" dur="800" decel="100000" fill="hold"/>
                                        <p:tgtEl>
                                          <p:spTgt spid="44"/>
                                        </p:tgtEl>
                                        <p:attrNameLst>
                                          <p:attrName>ppt_x</p:attrName>
                                        </p:attrNameLst>
                                      </p:cBhvr>
                                      <p:tavLst>
                                        <p:tav tm="0">
                                          <p:val>
                                            <p:strVal val="#ppt_x+0.4"/>
                                          </p:val>
                                        </p:tav>
                                        <p:tav tm="100000">
                                          <p:val>
                                            <p:strVal val="#ppt_x-0.05"/>
                                          </p:val>
                                        </p:tav>
                                      </p:tavLst>
                                    </p:anim>
                                    <p:anim calcmode="lin" valueType="num">
                                      <p:cBhvr>
                                        <p:cTn id="299" dur="800" decel="100000" fill="hold"/>
                                        <p:tgtEl>
                                          <p:spTgt spid="44"/>
                                        </p:tgtEl>
                                        <p:attrNameLst>
                                          <p:attrName>ppt_y</p:attrName>
                                        </p:attrNameLst>
                                      </p:cBhvr>
                                      <p:tavLst>
                                        <p:tav tm="0">
                                          <p:val>
                                            <p:strVal val="#ppt_y-0.4"/>
                                          </p:val>
                                        </p:tav>
                                        <p:tav tm="100000">
                                          <p:val>
                                            <p:strVal val="#ppt_y+0.1"/>
                                          </p:val>
                                        </p:tav>
                                      </p:tavLst>
                                    </p:anim>
                                    <p:anim calcmode="lin" valueType="num">
                                      <p:cBhvr>
                                        <p:cTn id="300" dur="200" accel="100000" fill="hold">
                                          <p:stCondLst>
                                            <p:cond delay="800"/>
                                          </p:stCondLst>
                                        </p:cTn>
                                        <p:tgtEl>
                                          <p:spTgt spid="44"/>
                                        </p:tgtEl>
                                        <p:attrNameLst>
                                          <p:attrName>ppt_x</p:attrName>
                                        </p:attrNameLst>
                                      </p:cBhvr>
                                      <p:tavLst>
                                        <p:tav tm="0">
                                          <p:val>
                                            <p:strVal val="#ppt_x-0.05"/>
                                          </p:val>
                                        </p:tav>
                                        <p:tav tm="100000">
                                          <p:val>
                                            <p:strVal val="#ppt_x"/>
                                          </p:val>
                                        </p:tav>
                                      </p:tavLst>
                                    </p:anim>
                                    <p:anim calcmode="lin" valueType="num">
                                      <p:cBhvr>
                                        <p:cTn id="301" dur="200" accel="100000" fill="hold">
                                          <p:stCondLst>
                                            <p:cond delay="800"/>
                                          </p:stCondLst>
                                        </p:cTn>
                                        <p:tgtEl>
                                          <p:spTgt spid="44"/>
                                        </p:tgtEl>
                                        <p:attrNameLst>
                                          <p:attrName>ppt_y</p:attrName>
                                        </p:attrNameLst>
                                      </p:cBhvr>
                                      <p:tavLst>
                                        <p:tav tm="0">
                                          <p:val>
                                            <p:strVal val="#ppt_y+0.1"/>
                                          </p:val>
                                        </p:tav>
                                        <p:tav tm="100000">
                                          <p:val>
                                            <p:strVal val="#ppt_y"/>
                                          </p:val>
                                        </p:tav>
                                      </p:tavLst>
                                    </p:anim>
                                  </p:childTnLst>
                                </p:cTn>
                              </p:par>
                            </p:childTnLst>
                          </p:cTn>
                        </p:par>
                      </p:childTnLst>
                    </p:cTn>
                  </p:par>
                  <p:par>
                    <p:cTn id="302" fill="hold">
                      <p:stCondLst>
                        <p:cond delay="indefinite"/>
                      </p:stCondLst>
                      <p:childTnLst>
                        <p:par>
                          <p:cTn id="303" fill="hold">
                            <p:stCondLst>
                              <p:cond delay="0"/>
                            </p:stCondLst>
                            <p:childTnLst>
                              <p:par>
                                <p:cTn id="304" presetID="30" presetClass="entr" presetSubtype="0" fill="hold" grpId="0" nodeType="clickEffect">
                                  <p:stCondLst>
                                    <p:cond delay="0"/>
                                  </p:stCondLst>
                                  <p:childTnLst>
                                    <p:set>
                                      <p:cBhvr>
                                        <p:cTn id="305" dur="1" fill="hold">
                                          <p:stCondLst>
                                            <p:cond delay="0"/>
                                          </p:stCondLst>
                                        </p:cTn>
                                        <p:tgtEl>
                                          <p:spTgt spid="46"/>
                                        </p:tgtEl>
                                        <p:attrNameLst>
                                          <p:attrName>style.visibility</p:attrName>
                                        </p:attrNameLst>
                                      </p:cBhvr>
                                      <p:to>
                                        <p:strVal val="visible"/>
                                      </p:to>
                                    </p:set>
                                    <p:animEffect transition="in" filter="fade">
                                      <p:cBhvr>
                                        <p:cTn id="306" dur="800" decel="100000"/>
                                        <p:tgtEl>
                                          <p:spTgt spid="46"/>
                                        </p:tgtEl>
                                      </p:cBhvr>
                                    </p:animEffect>
                                    <p:anim calcmode="lin" valueType="num">
                                      <p:cBhvr>
                                        <p:cTn id="307" dur="800" decel="100000" fill="hold"/>
                                        <p:tgtEl>
                                          <p:spTgt spid="46"/>
                                        </p:tgtEl>
                                        <p:attrNameLst>
                                          <p:attrName>style.rotation</p:attrName>
                                        </p:attrNameLst>
                                      </p:cBhvr>
                                      <p:tavLst>
                                        <p:tav tm="0">
                                          <p:val>
                                            <p:fltVal val="-90"/>
                                          </p:val>
                                        </p:tav>
                                        <p:tav tm="100000">
                                          <p:val>
                                            <p:fltVal val="0"/>
                                          </p:val>
                                        </p:tav>
                                      </p:tavLst>
                                    </p:anim>
                                    <p:anim calcmode="lin" valueType="num">
                                      <p:cBhvr>
                                        <p:cTn id="308" dur="800" decel="100000" fill="hold"/>
                                        <p:tgtEl>
                                          <p:spTgt spid="46"/>
                                        </p:tgtEl>
                                        <p:attrNameLst>
                                          <p:attrName>ppt_x</p:attrName>
                                        </p:attrNameLst>
                                      </p:cBhvr>
                                      <p:tavLst>
                                        <p:tav tm="0">
                                          <p:val>
                                            <p:strVal val="#ppt_x+0.4"/>
                                          </p:val>
                                        </p:tav>
                                        <p:tav tm="100000">
                                          <p:val>
                                            <p:strVal val="#ppt_x-0.05"/>
                                          </p:val>
                                        </p:tav>
                                      </p:tavLst>
                                    </p:anim>
                                    <p:anim calcmode="lin" valueType="num">
                                      <p:cBhvr>
                                        <p:cTn id="309" dur="800" decel="100000" fill="hold"/>
                                        <p:tgtEl>
                                          <p:spTgt spid="46"/>
                                        </p:tgtEl>
                                        <p:attrNameLst>
                                          <p:attrName>ppt_y</p:attrName>
                                        </p:attrNameLst>
                                      </p:cBhvr>
                                      <p:tavLst>
                                        <p:tav tm="0">
                                          <p:val>
                                            <p:strVal val="#ppt_y-0.4"/>
                                          </p:val>
                                        </p:tav>
                                        <p:tav tm="100000">
                                          <p:val>
                                            <p:strVal val="#ppt_y+0.1"/>
                                          </p:val>
                                        </p:tav>
                                      </p:tavLst>
                                    </p:anim>
                                    <p:anim calcmode="lin" valueType="num">
                                      <p:cBhvr>
                                        <p:cTn id="310"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311"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childTnLst>
                          </p:cTn>
                        </p:par>
                      </p:childTnLst>
                    </p:cTn>
                  </p:par>
                  <p:par>
                    <p:cTn id="312" fill="hold">
                      <p:stCondLst>
                        <p:cond delay="indefinite"/>
                      </p:stCondLst>
                      <p:childTnLst>
                        <p:par>
                          <p:cTn id="313" fill="hold">
                            <p:stCondLst>
                              <p:cond delay="0"/>
                            </p:stCondLst>
                            <p:childTnLst>
                              <p:par>
                                <p:cTn id="314" presetID="30" presetClass="entr" presetSubtype="0" fill="hold" grpId="0" nodeType="clickEffect">
                                  <p:stCondLst>
                                    <p:cond delay="0"/>
                                  </p:stCondLst>
                                  <p:childTnLst>
                                    <p:set>
                                      <p:cBhvr>
                                        <p:cTn id="315" dur="1" fill="hold">
                                          <p:stCondLst>
                                            <p:cond delay="0"/>
                                          </p:stCondLst>
                                        </p:cTn>
                                        <p:tgtEl>
                                          <p:spTgt spid="48"/>
                                        </p:tgtEl>
                                        <p:attrNameLst>
                                          <p:attrName>style.visibility</p:attrName>
                                        </p:attrNameLst>
                                      </p:cBhvr>
                                      <p:to>
                                        <p:strVal val="visible"/>
                                      </p:to>
                                    </p:set>
                                    <p:animEffect transition="in" filter="fade">
                                      <p:cBhvr>
                                        <p:cTn id="316" dur="800" decel="100000"/>
                                        <p:tgtEl>
                                          <p:spTgt spid="48"/>
                                        </p:tgtEl>
                                      </p:cBhvr>
                                    </p:animEffect>
                                    <p:anim calcmode="lin" valueType="num">
                                      <p:cBhvr>
                                        <p:cTn id="317" dur="800" decel="100000" fill="hold"/>
                                        <p:tgtEl>
                                          <p:spTgt spid="48"/>
                                        </p:tgtEl>
                                        <p:attrNameLst>
                                          <p:attrName>style.rotation</p:attrName>
                                        </p:attrNameLst>
                                      </p:cBhvr>
                                      <p:tavLst>
                                        <p:tav tm="0">
                                          <p:val>
                                            <p:fltVal val="-90"/>
                                          </p:val>
                                        </p:tav>
                                        <p:tav tm="100000">
                                          <p:val>
                                            <p:fltVal val="0"/>
                                          </p:val>
                                        </p:tav>
                                      </p:tavLst>
                                    </p:anim>
                                    <p:anim calcmode="lin" valueType="num">
                                      <p:cBhvr>
                                        <p:cTn id="318" dur="800" decel="100000" fill="hold"/>
                                        <p:tgtEl>
                                          <p:spTgt spid="48"/>
                                        </p:tgtEl>
                                        <p:attrNameLst>
                                          <p:attrName>ppt_x</p:attrName>
                                        </p:attrNameLst>
                                      </p:cBhvr>
                                      <p:tavLst>
                                        <p:tav tm="0">
                                          <p:val>
                                            <p:strVal val="#ppt_x+0.4"/>
                                          </p:val>
                                        </p:tav>
                                        <p:tav tm="100000">
                                          <p:val>
                                            <p:strVal val="#ppt_x-0.05"/>
                                          </p:val>
                                        </p:tav>
                                      </p:tavLst>
                                    </p:anim>
                                    <p:anim calcmode="lin" valueType="num">
                                      <p:cBhvr>
                                        <p:cTn id="319" dur="800" decel="100000" fill="hold"/>
                                        <p:tgtEl>
                                          <p:spTgt spid="48"/>
                                        </p:tgtEl>
                                        <p:attrNameLst>
                                          <p:attrName>ppt_y</p:attrName>
                                        </p:attrNameLst>
                                      </p:cBhvr>
                                      <p:tavLst>
                                        <p:tav tm="0">
                                          <p:val>
                                            <p:strVal val="#ppt_y-0.4"/>
                                          </p:val>
                                        </p:tav>
                                        <p:tav tm="100000">
                                          <p:val>
                                            <p:strVal val="#ppt_y+0.1"/>
                                          </p:val>
                                        </p:tav>
                                      </p:tavLst>
                                    </p:anim>
                                    <p:anim calcmode="lin" valueType="num">
                                      <p:cBhvr>
                                        <p:cTn id="320" dur="200" accel="100000" fill="hold">
                                          <p:stCondLst>
                                            <p:cond delay="800"/>
                                          </p:stCondLst>
                                        </p:cTn>
                                        <p:tgtEl>
                                          <p:spTgt spid="48"/>
                                        </p:tgtEl>
                                        <p:attrNameLst>
                                          <p:attrName>ppt_x</p:attrName>
                                        </p:attrNameLst>
                                      </p:cBhvr>
                                      <p:tavLst>
                                        <p:tav tm="0">
                                          <p:val>
                                            <p:strVal val="#ppt_x-0.05"/>
                                          </p:val>
                                        </p:tav>
                                        <p:tav tm="100000">
                                          <p:val>
                                            <p:strVal val="#ppt_x"/>
                                          </p:val>
                                        </p:tav>
                                      </p:tavLst>
                                    </p:anim>
                                    <p:anim calcmode="lin" valueType="num">
                                      <p:cBhvr>
                                        <p:cTn id="321" dur="200" accel="100000" fill="hold">
                                          <p:stCondLst>
                                            <p:cond delay="8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322" fill="hold">
                      <p:stCondLst>
                        <p:cond delay="indefinite"/>
                      </p:stCondLst>
                      <p:childTnLst>
                        <p:par>
                          <p:cTn id="323" fill="hold">
                            <p:stCondLst>
                              <p:cond delay="0"/>
                            </p:stCondLst>
                            <p:childTnLst>
                              <p:par>
                                <p:cTn id="324" presetID="42" presetClass="entr" presetSubtype="0" fill="hold" grpId="0" nodeType="clickEffect">
                                  <p:stCondLst>
                                    <p:cond delay="0"/>
                                  </p:stCondLst>
                                  <p:childTnLst>
                                    <p:set>
                                      <p:cBhvr>
                                        <p:cTn id="325" dur="1" fill="hold">
                                          <p:stCondLst>
                                            <p:cond delay="0"/>
                                          </p:stCondLst>
                                        </p:cTn>
                                        <p:tgtEl>
                                          <p:spTgt spid="50"/>
                                        </p:tgtEl>
                                        <p:attrNameLst>
                                          <p:attrName>style.visibility</p:attrName>
                                        </p:attrNameLst>
                                      </p:cBhvr>
                                      <p:to>
                                        <p:strVal val="visible"/>
                                      </p:to>
                                    </p:set>
                                    <p:animEffect transition="in" filter="fade">
                                      <p:cBhvr>
                                        <p:cTn id="326" dur="1000"/>
                                        <p:tgtEl>
                                          <p:spTgt spid="50"/>
                                        </p:tgtEl>
                                      </p:cBhvr>
                                    </p:animEffect>
                                    <p:anim calcmode="lin" valueType="num">
                                      <p:cBhvr>
                                        <p:cTn id="327" dur="1000" fill="hold"/>
                                        <p:tgtEl>
                                          <p:spTgt spid="50"/>
                                        </p:tgtEl>
                                        <p:attrNameLst>
                                          <p:attrName>ppt_x</p:attrName>
                                        </p:attrNameLst>
                                      </p:cBhvr>
                                      <p:tavLst>
                                        <p:tav tm="0">
                                          <p:val>
                                            <p:strVal val="#ppt_x"/>
                                          </p:val>
                                        </p:tav>
                                        <p:tav tm="100000">
                                          <p:val>
                                            <p:strVal val="#ppt_x"/>
                                          </p:val>
                                        </p:tav>
                                      </p:tavLst>
                                    </p:anim>
                                    <p:anim calcmode="lin" valueType="num">
                                      <p:cBhvr>
                                        <p:cTn id="328" dur="1000" fill="hold"/>
                                        <p:tgtEl>
                                          <p:spTgt spid="50"/>
                                        </p:tgtEl>
                                        <p:attrNameLst>
                                          <p:attrName>ppt_y</p:attrName>
                                        </p:attrNameLst>
                                      </p:cBhvr>
                                      <p:tavLst>
                                        <p:tav tm="0">
                                          <p:val>
                                            <p:strVal val="#ppt_y+.1"/>
                                          </p:val>
                                        </p:tav>
                                        <p:tav tm="100000">
                                          <p:val>
                                            <p:strVal val="#ppt_y"/>
                                          </p:val>
                                        </p:tav>
                                      </p:tavLst>
                                    </p:anim>
                                  </p:childTnLst>
                                </p:cTn>
                              </p:par>
                              <p:par>
                                <p:cTn id="329" presetID="42" presetClass="entr" presetSubtype="0" fill="hold" grpId="0" nodeType="withEffect">
                                  <p:stCondLst>
                                    <p:cond delay="0"/>
                                  </p:stCondLst>
                                  <p:childTnLst>
                                    <p:set>
                                      <p:cBhvr>
                                        <p:cTn id="330" dur="1" fill="hold">
                                          <p:stCondLst>
                                            <p:cond delay="0"/>
                                          </p:stCondLst>
                                        </p:cTn>
                                        <p:tgtEl>
                                          <p:spTgt spid="51"/>
                                        </p:tgtEl>
                                        <p:attrNameLst>
                                          <p:attrName>style.visibility</p:attrName>
                                        </p:attrNameLst>
                                      </p:cBhvr>
                                      <p:to>
                                        <p:strVal val="visible"/>
                                      </p:to>
                                    </p:set>
                                    <p:animEffect transition="in" filter="fade">
                                      <p:cBhvr>
                                        <p:cTn id="331" dur="1000"/>
                                        <p:tgtEl>
                                          <p:spTgt spid="51"/>
                                        </p:tgtEl>
                                      </p:cBhvr>
                                    </p:animEffect>
                                    <p:anim calcmode="lin" valueType="num">
                                      <p:cBhvr>
                                        <p:cTn id="332" dur="1000" fill="hold"/>
                                        <p:tgtEl>
                                          <p:spTgt spid="51"/>
                                        </p:tgtEl>
                                        <p:attrNameLst>
                                          <p:attrName>ppt_x</p:attrName>
                                        </p:attrNameLst>
                                      </p:cBhvr>
                                      <p:tavLst>
                                        <p:tav tm="0">
                                          <p:val>
                                            <p:strVal val="#ppt_x"/>
                                          </p:val>
                                        </p:tav>
                                        <p:tav tm="100000">
                                          <p:val>
                                            <p:strVal val="#ppt_x"/>
                                          </p:val>
                                        </p:tav>
                                      </p:tavLst>
                                    </p:anim>
                                    <p:anim calcmode="lin" valueType="num">
                                      <p:cBhvr>
                                        <p:cTn id="333" dur="1000" fill="hold"/>
                                        <p:tgtEl>
                                          <p:spTgt spid="51"/>
                                        </p:tgtEl>
                                        <p:attrNameLst>
                                          <p:attrName>ppt_y</p:attrName>
                                        </p:attrNameLst>
                                      </p:cBhvr>
                                      <p:tavLst>
                                        <p:tav tm="0">
                                          <p:val>
                                            <p:strVal val="#ppt_y+.1"/>
                                          </p:val>
                                        </p:tav>
                                        <p:tav tm="100000">
                                          <p:val>
                                            <p:strVal val="#ppt_y"/>
                                          </p:val>
                                        </p:tav>
                                      </p:tavLst>
                                    </p:anim>
                                  </p:childTnLst>
                                </p:cTn>
                              </p:par>
                              <p:par>
                                <p:cTn id="334" presetID="42" presetClass="entr" presetSubtype="0" fill="hold" grpId="0" nodeType="withEffect">
                                  <p:stCondLst>
                                    <p:cond delay="0"/>
                                  </p:stCondLst>
                                  <p:childTnLst>
                                    <p:set>
                                      <p:cBhvr>
                                        <p:cTn id="335" dur="1" fill="hold">
                                          <p:stCondLst>
                                            <p:cond delay="0"/>
                                          </p:stCondLst>
                                        </p:cTn>
                                        <p:tgtEl>
                                          <p:spTgt spid="52"/>
                                        </p:tgtEl>
                                        <p:attrNameLst>
                                          <p:attrName>style.visibility</p:attrName>
                                        </p:attrNameLst>
                                      </p:cBhvr>
                                      <p:to>
                                        <p:strVal val="visible"/>
                                      </p:to>
                                    </p:set>
                                    <p:animEffect transition="in" filter="fade">
                                      <p:cBhvr>
                                        <p:cTn id="336" dur="1000"/>
                                        <p:tgtEl>
                                          <p:spTgt spid="52"/>
                                        </p:tgtEl>
                                      </p:cBhvr>
                                    </p:animEffect>
                                    <p:anim calcmode="lin" valueType="num">
                                      <p:cBhvr>
                                        <p:cTn id="337" dur="1000" fill="hold"/>
                                        <p:tgtEl>
                                          <p:spTgt spid="52"/>
                                        </p:tgtEl>
                                        <p:attrNameLst>
                                          <p:attrName>ppt_x</p:attrName>
                                        </p:attrNameLst>
                                      </p:cBhvr>
                                      <p:tavLst>
                                        <p:tav tm="0">
                                          <p:val>
                                            <p:strVal val="#ppt_x"/>
                                          </p:val>
                                        </p:tav>
                                        <p:tav tm="100000">
                                          <p:val>
                                            <p:strVal val="#ppt_x"/>
                                          </p:val>
                                        </p:tav>
                                      </p:tavLst>
                                    </p:anim>
                                    <p:anim calcmode="lin" valueType="num">
                                      <p:cBhvr>
                                        <p:cTn id="338"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52" presetClass="entr" presetSubtype="0" fill="hold" grpId="0" nodeType="clickEffect">
                                  <p:stCondLst>
                                    <p:cond delay="0"/>
                                  </p:stCondLst>
                                  <p:childTnLst>
                                    <p:set>
                                      <p:cBhvr>
                                        <p:cTn id="342" dur="1" fill="hold">
                                          <p:stCondLst>
                                            <p:cond delay="0"/>
                                          </p:stCondLst>
                                        </p:cTn>
                                        <p:tgtEl>
                                          <p:spTgt spid="54"/>
                                        </p:tgtEl>
                                        <p:attrNameLst>
                                          <p:attrName>style.visibility</p:attrName>
                                        </p:attrNameLst>
                                      </p:cBhvr>
                                      <p:to>
                                        <p:strVal val="visible"/>
                                      </p:to>
                                    </p:set>
                                    <p:animScale>
                                      <p:cBhvr>
                                        <p:cTn id="343"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4" dur="1000" decel="50000" fill="hold">
                                          <p:stCondLst>
                                            <p:cond delay="0"/>
                                          </p:stCondLst>
                                        </p:cTn>
                                        <p:tgtEl>
                                          <p:spTgt spid="54"/>
                                        </p:tgtEl>
                                        <p:attrNameLst>
                                          <p:attrName>ppt_x</p:attrName>
                                          <p:attrName>ppt_y</p:attrName>
                                        </p:attrNameLst>
                                      </p:cBhvr>
                                    </p:animMotion>
                                    <p:animEffect transition="in" filter="fade">
                                      <p:cBhvr>
                                        <p:cTn id="345" dur="1000"/>
                                        <p:tgtEl>
                                          <p:spTgt spid="54"/>
                                        </p:tgtEl>
                                      </p:cBhvr>
                                    </p:animEffect>
                                  </p:childTnLst>
                                </p:cTn>
                              </p:par>
                            </p:childTnLst>
                          </p:cTn>
                        </p:par>
                      </p:childTnLst>
                    </p:cTn>
                  </p:par>
                  <p:par>
                    <p:cTn id="346" fill="hold">
                      <p:stCondLst>
                        <p:cond delay="indefinite"/>
                      </p:stCondLst>
                      <p:childTnLst>
                        <p:par>
                          <p:cTn id="347" fill="hold">
                            <p:stCondLst>
                              <p:cond delay="0"/>
                            </p:stCondLst>
                            <p:childTnLst>
                              <p:par>
                                <p:cTn id="348" presetID="52" presetClass="entr" presetSubtype="0" fill="hold" grpId="0" nodeType="clickEffect">
                                  <p:stCondLst>
                                    <p:cond delay="0"/>
                                  </p:stCondLst>
                                  <p:childTnLst>
                                    <p:set>
                                      <p:cBhvr>
                                        <p:cTn id="349" dur="1" fill="hold">
                                          <p:stCondLst>
                                            <p:cond delay="0"/>
                                          </p:stCondLst>
                                        </p:cTn>
                                        <p:tgtEl>
                                          <p:spTgt spid="55"/>
                                        </p:tgtEl>
                                        <p:attrNameLst>
                                          <p:attrName>style.visibility</p:attrName>
                                        </p:attrNameLst>
                                      </p:cBhvr>
                                      <p:to>
                                        <p:strVal val="visible"/>
                                      </p:to>
                                    </p:set>
                                    <p:animScale>
                                      <p:cBhvr>
                                        <p:cTn id="350" dur="1000" decel="50000" fill="hold">
                                          <p:stCondLst>
                                            <p:cond delay="0"/>
                                          </p:stCondLst>
                                        </p:cTn>
                                        <p:tgtEl>
                                          <p:spTgt spid="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1" dur="1000" decel="50000" fill="hold">
                                          <p:stCondLst>
                                            <p:cond delay="0"/>
                                          </p:stCondLst>
                                        </p:cTn>
                                        <p:tgtEl>
                                          <p:spTgt spid="55"/>
                                        </p:tgtEl>
                                        <p:attrNameLst>
                                          <p:attrName>ppt_x</p:attrName>
                                          <p:attrName>ppt_y</p:attrName>
                                        </p:attrNameLst>
                                      </p:cBhvr>
                                    </p:animMotion>
                                    <p:animEffect transition="in" filter="fade">
                                      <p:cBhvr>
                                        <p:cTn id="352" dur="1000"/>
                                        <p:tgtEl>
                                          <p:spTgt spid="55"/>
                                        </p:tgtEl>
                                      </p:cBhvr>
                                    </p:animEffect>
                                  </p:childTnLst>
                                </p:cTn>
                              </p:par>
                            </p:childTnLst>
                          </p:cTn>
                        </p:par>
                      </p:childTnLst>
                    </p:cTn>
                  </p:par>
                  <p:par>
                    <p:cTn id="353" fill="hold">
                      <p:stCondLst>
                        <p:cond delay="indefinite"/>
                      </p:stCondLst>
                      <p:childTnLst>
                        <p:par>
                          <p:cTn id="354" fill="hold">
                            <p:stCondLst>
                              <p:cond delay="0"/>
                            </p:stCondLst>
                            <p:childTnLst>
                              <p:par>
                                <p:cTn id="355" presetID="52" presetClass="entr" presetSubtype="0" fill="hold" grpId="0" nodeType="clickEffect">
                                  <p:stCondLst>
                                    <p:cond delay="0"/>
                                  </p:stCondLst>
                                  <p:childTnLst>
                                    <p:set>
                                      <p:cBhvr>
                                        <p:cTn id="356" dur="1" fill="hold">
                                          <p:stCondLst>
                                            <p:cond delay="0"/>
                                          </p:stCondLst>
                                        </p:cTn>
                                        <p:tgtEl>
                                          <p:spTgt spid="56"/>
                                        </p:tgtEl>
                                        <p:attrNameLst>
                                          <p:attrName>style.visibility</p:attrName>
                                        </p:attrNameLst>
                                      </p:cBhvr>
                                      <p:to>
                                        <p:strVal val="visible"/>
                                      </p:to>
                                    </p:set>
                                    <p:animScale>
                                      <p:cBhvr>
                                        <p:cTn id="357"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8" dur="1000" decel="50000" fill="hold">
                                          <p:stCondLst>
                                            <p:cond delay="0"/>
                                          </p:stCondLst>
                                        </p:cTn>
                                        <p:tgtEl>
                                          <p:spTgt spid="56"/>
                                        </p:tgtEl>
                                        <p:attrNameLst>
                                          <p:attrName>ppt_x</p:attrName>
                                          <p:attrName>ppt_y</p:attrName>
                                        </p:attrNameLst>
                                      </p:cBhvr>
                                    </p:animMotion>
                                    <p:animEffect transition="in" filter="fade">
                                      <p:cBhvr>
                                        <p:cTn id="359" dur="1000"/>
                                        <p:tgtEl>
                                          <p:spTgt spid="56"/>
                                        </p:tgtEl>
                                      </p:cBhvr>
                                    </p:animEffect>
                                  </p:childTnLst>
                                </p:cTn>
                              </p:par>
                            </p:childTnLst>
                          </p:cTn>
                        </p:par>
                      </p:childTnLst>
                    </p:cTn>
                  </p:par>
                  <p:par>
                    <p:cTn id="360" fill="hold">
                      <p:stCondLst>
                        <p:cond delay="indefinite"/>
                      </p:stCondLst>
                      <p:childTnLst>
                        <p:par>
                          <p:cTn id="361" fill="hold">
                            <p:stCondLst>
                              <p:cond delay="0"/>
                            </p:stCondLst>
                            <p:childTnLst>
                              <p:par>
                                <p:cTn id="362" presetID="42" presetClass="entr" presetSubtype="0" fill="hold" grpId="0" nodeType="clickEffect">
                                  <p:stCondLst>
                                    <p:cond delay="0"/>
                                  </p:stCondLst>
                                  <p:childTnLst>
                                    <p:set>
                                      <p:cBhvr>
                                        <p:cTn id="363" dur="1" fill="hold">
                                          <p:stCondLst>
                                            <p:cond delay="0"/>
                                          </p:stCondLst>
                                        </p:cTn>
                                        <p:tgtEl>
                                          <p:spTgt spid="57"/>
                                        </p:tgtEl>
                                        <p:attrNameLst>
                                          <p:attrName>style.visibility</p:attrName>
                                        </p:attrNameLst>
                                      </p:cBhvr>
                                      <p:to>
                                        <p:strVal val="visible"/>
                                      </p:to>
                                    </p:set>
                                    <p:animEffect transition="in" filter="fade">
                                      <p:cBhvr>
                                        <p:cTn id="364" dur="1000"/>
                                        <p:tgtEl>
                                          <p:spTgt spid="57"/>
                                        </p:tgtEl>
                                      </p:cBhvr>
                                    </p:animEffect>
                                    <p:anim calcmode="lin" valueType="num">
                                      <p:cBhvr>
                                        <p:cTn id="365" dur="1000" fill="hold"/>
                                        <p:tgtEl>
                                          <p:spTgt spid="57"/>
                                        </p:tgtEl>
                                        <p:attrNameLst>
                                          <p:attrName>ppt_x</p:attrName>
                                        </p:attrNameLst>
                                      </p:cBhvr>
                                      <p:tavLst>
                                        <p:tav tm="0">
                                          <p:val>
                                            <p:strVal val="#ppt_x"/>
                                          </p:val>
                                        </p:tav>
                                        <p:tav tm="100000">
                                          <p:val>
                                            <p:strVal val="#ppt_x"/>
                                          </p:val>
                                        </p:tav>
                                      </p:tavLst>
                                    </p:anim>
                                    <p:anim calcmode="lin" valueType="num">
                                      <p:cBhvr>
                                        <p:cTn id="366" dur="1000" fill="hold"/>
                                        <p:tgtEl>
                                          <p:spTgt spid="57"/>
                                        </p:tgtEl>
                                        <p:attrNameLst>
                                          <p:attrName>ppt_y</p:attrName>
                                        </p:attrNameLst>
                                      </p:cBhvr>
                                      <p:tavLst>
                                        <p:tav tm="0">
                                          <p:val>
                                            <p:strVal val="#ppt_y+.1"/>
                                          </p:val>
                                        </p:tav>
                                        <p:tav tm="100000">
                                          <p:val>
                                            <p:strVal val="#ppt_y"/>
                                          </p:val>
                                        </p:tav>
                                      </p:tavLst>
                                    </p:anim>
                                  </p:childTnLst>
                                </p:cTn>
                              </p:par>
                              <p:par>
                                <p:cTn id="367" presetID="42" presetClass="entr" presetSubtype="0" fill="hold" grpId="0" nodeType="withEffect">
                                  <p:stCondLst>
                                    <p:cond delay="0"/>
                                  </p:stCondLst>
                                  <p:childTnLst>
                                    <p:set>
                                      <p:cBhvr>
                                        <p:cTn id="368" dur="1" fill="hold">
                                          <p:stCondLst>
                                            <p:cond delay="0"/>
                                          </p:stCondLst>
                                        </p:cTn>
                                        <p:tgtEl>
                                          <p:spTgt spid="59"/>
                                        </p:tgtEl>
                                        <p:attrNameLst>
                                          <p:attrName>style.visibility</p:attrName>
                                        </p:attrNameLst>
                                      </p:cBhvr>
                                      <p:to>
                                        <p:strVal val="visible"/>
                                      </p:to>
                                    </p:set>
                                    <p:animEffect transition="in" filter="fade">
                                      <p:cBhvr>
                                        <p:cTn id="369" dur="1000"/>
                                        <p:tgtEl>
                                          <p:spTgt spid="59"/>
                                        </p:tgtEl>
                                      </p:cBhvr>
                                    </p:animEffect>
                                    <p:anim calcmode="lin" valueType="num">
                                      <p:cBhvr>
                                        <p:cTn id="370" dur="1000" fill="hold"/>
                                        <p:tgtEl>
                                          <p:spTgt spid="59"/>
                                        </p:tgtEl>
                                        <p:attrNameLst>
                                          <p:attrName>ppt_x</p:attrName>
                                        </p:attrNameLst>
                                      </p:cBhvr>
                                      <p:tavLst>
                                        <p:tav tm="0">
                                          <p:val>
                                            <p:strVal val="#ppt_x"/>
                                          </p:val>
                                        </p:tav>
                                        <p:tav tm="100000">
                                          <p:val>
                                            <p:strVal val="#ppt_x"/>
                                          </p:val>
                                        </p:tav>
                                      </p:tavLst>
                                    </p:anim>
                                    <p:anim calcmode="lin" valueType="num">
                                      <p:cBhvr>
                                        <p:cTn id="371" dur="1000" fill="hold"/>
                                        <p:tgtEl>
                                          <p:spTgt spid="59"/>
                                        </p:tgtEl>
                                        <p:attrNameLst>
                                          <p:attrName>ppt_y</p:attrName>
                                        </p:attrNameLst>
                                      </p:cBhvr>
                                      <p:tavLst>
                                        <p:tav tm="0">
                                          <p:val>
                                            <p:strVal val="#ppt_y+.1"/>
                                          </p:val>
                                        </p:tav>
                                        <p:tav tm="100000">
                                          <p:val>
                                            <p:strVal val="#ppt_y"/>
                                          </p:val>
                                        </p:tav>
                                      </p:tavLst>
                                    </p:anim>
                                  </p:childTnLst>
                                </p:cTn>
                              </p:par>
                              <p:par>
                                <p:cTn id="372" presetID="42" presetClass="entr" presetSubtype="0" fill="hold" grpId="0" nodeType="withEffect">
                                  <p:stCondLst>
                                    <p:cond delay="0"/>
                                  </p:stCondLst>
                                  <p:childTnLst>
                                    <p:set>
                                      <p:cBhvr>
                                        <p:cTn id="373" dur="1" fill="hold">
                                          <p:stCondLst>
                                            <p:cond delay="0"/>
                                          </p:stCondLst>
                                        </p:cTn>
                                        <p:tgtEl>
                                          <p:spTgt spid="58"/>
                                        </p:tgtEl>
                                        <p:attrNameLst>
                                          <p:attrName>style.visibility</p:attrName>
                                        </p:attrNameLst>
                                      </p:cBhvr>
                                      <p:to>
                                        <p:strVal val="visible"/>
                                      </p:to>
                                    </p:set>
                                    <p:animEffect transition="in" filter="fade">
                                      <p:cBhvr>
                                        <p:cTn id="374" dur="1000"/>
                                        <p:tgtEl>
                                          <p:spTgt spid="58"/>
                                        </p:tgtEl>
                                      </p:cBhvr>
                                    </p:animEffect>
                                    <p:anim calcmode="lin" valueType="num">
                                      <p:cBhvr>
                                        <p:cTn id="375" dur="1000" fill="hold"/>
                                        <p:tgtEl>
                                          <p:spTgt spid="58"/>
                                        </p:tgtEl>
                                        <p:attrNameLst>
                                          <p:attrName>ppt_x</p:attrName>
                                        </p:attrNameLst>
                                      </p:cBhvr>
                                      <p:tavLst>
                                        <p:tav tm="0">
                                          <p:val>
                                            <p:strVal val="#ppt_x"/>
                                          </p:val>
                                        </p:tav>
                                        <p:tav tm="100000">
                                          <p:val>
                                            <p:strVal val="#ppt_x"/>
                                          </p:val>
                                        </p:tav>
                                      </p:tavLst>
                                    </p:anim>
                                    <p:anim calcmode="lin" valueType="num">
                                      <p:cBhvr>
                                        <p:cTn id="37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77" fill="hold">
                      <p:stCondLst>
                        <p:cond delay="indefinite"/>
                      </p:stCondLst>
                      <p:childTnLst>
                        <p:par>
                          <p:cTn id="378" fill="hold">
                            <p:stCondLst>
                              <p:cond delay="0"/>
                            </p:stCondLst>
                            <p:childTnLst>
                              <p:par>
                                <p:cTn id="379" presetID="52" presetClass="entr" presetSubtype="0" fill="hold" grpId="0" nodeType="clickEffect">
                                  <p:stCondLst>
                                    <p:cond delay="0"/>
                                  </p:stCondLst>
                                  <p:childTnLst>
                                    <p:set>
                                      <p:cBhvr>
                                        <p:cTn id="380" dur="1" fill="hold">
                                          <p:stCondLst>
                                            <p:cond delay="0"/>
                                          </p:stCondLst>
                                        </p:cTn>
                                        <p:tgtEl>
                                          <p:spTgt spid="60"/>
                                        </p:tgtEl>
                                        <p:attrNameLst>
                                          <p:attrName>style.visibility</p:attrName>
                                        </p:attrNameLst>
                                      </p:cBhvr>
                                      <p:to>
                                        <p:strVal val="visible"/>
                                      </p:to>
                                    </p:set>
                                    <p:animScale>
                                      <p:cBhvr>
                                        <p:cTn id="381" dur="10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2" dur="1000" decel="50000" fill="hold">
                                          <p:stCondLst>
                                            <p:cond delay="0"/>
                                          </p:stCondLst>
                                        </p:cTn>
                                        <p:tgtEl>
                                          <p:spTgt spid="60"/>
                                        </p:tgtEl>
                                        <p:attrNameLst>
                                          <p:attrName>ppt_x</p:attrName>
                                          <p:attrName>ppt_y</p:attrName>
                                        </p:attrNameLst>
                                      </p:cBhvr>
                                    </p:animMotion>
                                    <p:animEffect transition="in" filter="fade">
                                      <p:cBhvr>
                                        <p:cTn id="383"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p:bldP spid="25" grpId="0"/>
      <p:bldP spid="30" grpId="0"/>
      <p:bldP spid="31" grpId="0"/>
      <p:bldP spid="32" grpId="0"/>
      <p:bldP spid="33" grpId="0" animBg="1"/>
      <p:bldP spid="34" grpId="0"/>
      <p:bldP spid="35" grpId="0" animBg="1"/>
      <p:bldP spid="36" grpId="0"/>
      <p:bldP spid="37" grpId="0" animBg="1"/>
      <p:bldP spid="39" grpId="0"/>
      <p:bldP spid="40" grpId="0" animBg="1"/>
      <p:bldP spid="41" grpId="0" animBg="1"/>
      <p:bldP spid="43" grpId="0"/>
      <p:bldP spid="44" grpId="0"/>
      <p:bldP spid="46" grpId="0"/>
      <p:bldP spid="48" grpId="0"/>
      <p:bldP spid="50" grpId="0" animBg="1"/>
      <p:bldP spid="51" grpId="0" animBg="1"/>
      <p:bldP spid="52" grpId="0"/>
      <p:bldP spid="54" grpId="0"/>
      <p:bldP spid="55" grpId="0"/>
      <p:bldP spid="56" grpId="0"/>
      <p:bldP spid="57" grpId="0" animBg="1"/>
      <p:bldP spid="58" grpId="0" animBg="1"/>
      <p:bldP spid="59"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3" y="231304"/>
            <a:ext cx="7620000" cy="607545"/>
          </a:xfrm>
        </p:spPr>
        <p:txBody>
          <a:bodyPr/>
          <a:lstStyle/>
          <a:p>
            <a:r>
              <a:rPr lang="en-US" dirty="0" smtClean="0"/>
              <a:t>GIT three way merge</a:t>
            </a:r>
            <a:endParaRPr lang="en-US" dirty="0"/>
          </a:p>
        </p:txBody>
      </p:sp>
      <p:sp>
        <p:nvSpPr>
          <p:cNvPr id="4" name="Content Placeholder 3"/>
          <p:cNvSpPr>
            <a:spLocks noGrp="1"/>
          </p:cNvSpPr>
          <p:nvPr>
            <p:ph idx="1"/>
          </p:nvPr>
        </p:nvSpPr>
        <p:spPr>
          <a:xfrm>
            <a:off x="474316" y="3765544"/>
            <a:ext cx="1147541" cy="455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normAutofit fontScale="92500"/>
          </a:bodyPr>
          <a:lstStyle/>
          <a:p>
            <a:pPr marL="114300" indent="0" algn="ctr">
              <a:buNone/>
            </a:pPr>
            <a:r>
              <a:rPr lang="en-US" dirty="0" smtClean="0"/>
              <a:t>F44cad	</a:t>
            </a:r>
            <a:endParaRPr lang="en-US" dirty="0"/>
          </a:p>
        </p:txBody>
      </p:sp>
      <p:sp>
        <p:nvSpPr>
          <p:cNvPr id="5" name="Content Placeholder 3"/>
          <p:cNvSpPr txBox="1">
            <a:spLocks/>
          </p:cNvSpPr>
          <p:nvPr/>
        </p:nvSpPr>
        <p:spPr>
          <a:xfrm>
            <a:off x="2359605" y="3765544"/>
            <a:ext cx="1254043" cy="455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bb00e39</a:t>
            </a:r>
            <a:endParaRPr lang="en-US" dirty="0"/>
          </a:p>
        </p:txBody>
      </p:sp>
      <p:sp>
        <p:nvSpPr>
          <p:cNvPr id="6" name="Left Arrow 5"/>
          <p:cNvSpPr/>
          <p:nvPr/>
        </p:nvSpPr>
        <p:spPr>
          <a:xfrm rot="1814537">
            <a:off x="2705532" y="4337800"/>
            <a:ext cx="792532" cy="42470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3"/>
          <p:cNvSpPr txBox="1">
            <a:spLocks/>
          </p:cNvSpPr>
          <p:nvPr/>
        </p:nvSpPr>
        <p:spPr>
          <a:xfrm>
            <a:off x="2768793" y="4933188"/>
            <a:ext cx="1468853" cy="455191"/>
          </a:xfrm>
          <a:prstGeom prst="roundRect">
            <a:avLst/>
          </a:prstGeom>
          <a:solidFill>
            <a:srgbClr val="008000"/>
          </a:solidFill>
          <a:ln>
            <a:solidFill>
              <a:schemeClr val="bg2"/>
            </a:solid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ab00e50</a:t>
            </a:r>
            <a:endParaRPr lang="en-US" dirty="0"/>
          </a:p>
        </p:txBody>
      </p:sp>
      <p:sp>
        <p:nvSpPr>
          <p:cNvPr id="8" name="Rectangle 7"/>
          <p:cNvSpPr/>
          <p:nvPr/>
        </p:nvSpPr>
        <p:spPr>
          <a:xfrm>
            <a:off x="6196725" y="2167758"/>
            <a:ext cx="265999" cy="1963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744854" y="2069421"/>
            <a:ext cx="1560193" cy="305234"/>
          </a:xfrm>
          <a:prstGeom prst="rect">
            <a:avLst/>
          </a:prstGeom>
          <a:noFill/>
        </p:spPr>
        <p:txBody>
          <a:bodyPr wrap="none" rtlCol="0">
            <a:spAutoFit/>
          </a:bodyPr>
          <a:lstStyle/>
          <a:p>
            <a:r>
              <a:rPr lang="en-US" dirty="0" smtClean="0"/>
              <a:t>Master branch</a:t>
            </a:r>
            <a:endParaRPr lang="en-US" dirty="0"/>
          </a:p>
        </p:txBody>
      </p:sp>
      <p:sp>
        <p:nvSpPr>
          <p:cNvPr id="10" name="Rectangle 9"/>
          <p:cNvSpPr/>
          <p:nvPr/>
        </p:nvSpPr>
        <p:spPr>
          <a:xfrm>
            <a:off x="6196725" y="2475253"/>
            <a:ext cx="265999" cy="225921"/>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762846" y="2475253"/>
            <a:ext cx="1284276" cy="305234"/>
          </a:xfrm>
          <a:prstGeom prst="rect">
            <a:avLst/>
          </a:prstGeom>
          <a:noFill/>
        </p:spPr>
        <p:txBody>
          <a:bodyPr wrap="none" rtlCol="0">
            <a:spAutoFit/>
          </a:bodyPr>
          <a:lstStyle/>
          <a:p>
            <a:r>
              <a:rPr lang="en-US" dirty="0" smtClean="0"/>
              <a:t>Test branch</a:t>
            </a:r>
            <a:endParaRPr lang="en-US" dirty="0"/>
          </a:p>
        </p:txBody>
      </p:sp>
      <p:sp>
        <p:nvSpPr>
          <p:cNvPr id="12" name="Content Placeholder 3"/>
          <p:cNvSpPr txBox="1">
            <a:spLocks/>
          </p:cNvSpPr>
          <p:nvPr/>
        </p:nvSpPr>
        <p:spPr>
          <a:xfrm>
            <a:off x="5186889" y="4907471"/>
            <a:ext cx="1468853" cy="455191"/>
          </a:xfrm>
          <a:prstGeom prst="roundRect">
            <a:avLst/>
          </a:prstGeom>
          <a:solidFill>
            <a:srgbClr val="008000"/>
          </a:solidFill>
          <a:ln>
            <a:solidFill>
              <a:schemeClr val="bg2"/>
            </a:solid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ab4532</a:t>
            </a:r>
            <a:endParaRPr lang="en-US" dirty="0"/>
          </a:p>
        </p:txBody>
      </p:sp>
      <p:sp>
        <p:nvSpPr>
          <p:cNvPr id="13" name="Content Placeholder 3"/>
          <p:cNvSpPr txBox="1">
            <a:spLocks/>
          </p:cNvSpPr>
          <p:nvPr/>
        </p:nvSpPr>
        <p:spPr>
          <a:xfrm>
            <a:off x="4452462" y="3745005"/>
            <a:ext cx="1468853" cy="455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bb00e39</a:t>
            </a:r>
            <a:endParaRPr lang="en-US" dirty="0"/>
          </a:p>
        </p:txBody>
      </p:sp>
      <p:sp>
        <p:nvSpPr>
          <p:cNvPr id="14" name="Left Arrow 13"/>
          <p:cNvSpPr/>
          <p:nvPr/>
        </p:nvSpPr>
        <p:spPr>
          <a:xfrm>
            <a:off x="4369460" y="4941158"/>
            <a:ext cx="655622" cy="424705"/>
          </a:xfrm>
          <a:prstGeom prst="lef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Left Arrow 14"/>
          <p:cNvSpPr/>
          <p:nvPr/>
        </p:nvSpPr>
        <p:spPr>
          <a:xfrm rot="5400000">
            <a:off x="5585656" y="5742485"/>
            <a:ext cx="792532" cy="424705"/>
          </a:xfrm>
          <a:prstGeom prst="lef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402067" y="6543045"/>
            <a:ext cx="1284276" cy="534158"/>
          </a:xfrm>
          <a:prstGeom prst="rect">
            <a:avLst/>
          </a:prstGeom>
          <a:noFill/>
        </p:spPr>
        <p:txBody>
          <a:bodyPr wrap="none" rtlCol="0">
            <a:spAutoFit/>
          </a:bodyPr>
          <a:lstStyle/>
          <a:p>
            <a:r>
              <a:rPr lang="en-US" dirty="0" smtClean="0"/>
              <a:t>Test branch</a:t>
            </a:r>
          </a:p>
          <a:p>
            <a:endParaRPr lang="en-US" dirty="0"/>
          </a:p>
        </p:txBody>
      </p:sp>
      <p:sp>
        <p:nvSpPr>
          <p:cNvPr id="17" name="Left Arrow 16"/>
          <p:cNvSpPr/>
          <p:nvPr/>
        </p:nvSpPr>
        <p:spPr>
          <a:xfrm>
            <a:off x="1728961" y="3784466"/>
            <a:ext cx="511312" cy="42470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 Arrow 17"/>
          <p:cNvSpPr/>
          <p:nvPr/>
        </p:nvSpPr>
        <p:spPr>
          <a:xfrm>
            <a:off x="3771026" y="3799231"/>
            <a:ext cx="511312" cy="42470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Left Arrow 18"/>
          <p:cNvSpPr/>
          <p:nvPr/>
        </p:nvSpPr>
        <p:spPr>
          <a:xfrm rot="16200000">
            <a:off x="4897151" y="3032184"/>
            <a:ext cx="511312" cy="42470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759127" y="2534248"/>
            <a:ext cx="855523" cy="534158"/>
          </a:xfrm>
          <a:prstGeom prst="rect">
            <a:avLst/>
          </a:prstGeom>
          <a:noFill/>
        </p:spPr>
        <p:txBody>
          <a:bodyPr wrap="none" rtlCol="0">
            <a:spAutoFit/>
          </a:bodyPr>
          <a:lstStyle/>
          <a:p>
            <a:r>
              <a:rPr lang="en-US" dirty="0" smtClean="0"/>
              <a:t>Master</a:t>
            </a:r>
          </a:p>
          <a:p>
            <a:endParaRPr lang="en-US" dirty="0"/>
          </a:p>
        </p:txBody>
      </p:sp>
      <p:sp>
        <p:nvSpPr>
          <p:cNvPr id="21" name="Left Arrow 20"/>
          <p:cNvSpPr/>
          <p:nvPr/>
        </p:nvSpPr>
        <p:spPr>
          <a:xfrm>
            <a:off x="6144430" y="3762343"/>
            <a:ext cx="511312" cy="42470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Content Placeholder 3"/>
          <p:cNvSpPr txBox="1">
            <a:spLocks/>
          </p:cNvSpPr>
          <p:nvPr/>
        </p:nvSpPr>
        <p:spPr>
          <a:xfrm>
            <a:off x="6762192" y="3781297"/>
            <a:ext cx="1468853" cy="455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bb00e39</a:t>
            </a:r>
            <a:endParaRPr lang="en-US" dirty="0"/>
          </a:p>
        </p:txBody>
      </p:sp>
      <p:sp>
        <p:nvSpPr>
          <p:cNvPr id="23" name="Left Arrow 22"/>
          <p:cNvSpPr/>
          <p:nvPr/>
        </p:nvSpPr>
        <p:spPr>
          <a:xfrm rot="7196128">
            <a:off x="6673494" y="4507260"/>
            <a:ext cx="792532" cy="424705"/>
          </a:xfrm>
          <a:prstGeom prst="lef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9281" y="842709"/>
            <a:ext cx="7756729" cy="923330"/>
          </a:xfrm>
          <a:prstGeom prst="rect">
            <a:avLst/>
          </a:prstGeom>
          <a:noFill/>
        </p:spPr>
        <p:txBody>
          <a:bodyPr wrap="square" rtlCol="0">
            <a:spAutoFit/>
          </a:bodyPr>
          <a:lstStyle/>
          <a:p>
            <a:r>
              <a:rPr lang="en-US" dirty="0" smtClean="0"/>
              <a:t>It takes the two latest commits from branch (bb00e39, ab4532) and the most common ancestor of the two (bb00e39) and creates a new commit (bb00e39) after successful merge</a:t>
            </a:r>
            <a:endParaRPr lang="en-US" dirty="0"/>
          </a:p>
        </p:txBody>
      </p:sp>
    </p:spTree>
    <p:extLst>
      <p:ext uri="{BB962C8B-B14F-4D97-AF65-F5344CB8AC3E}">
        <p14:creationId xmlns:p14="http://schemas.microsoft.com/office/powerpoint/2010/main" val="276605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 calcmode="lin" valueType="num">
                                      <p:cBhvr>
                                        <p:cTn id="31" dur="500" fill="hold"/>
                                        <p:tgtEl>
                                          <p:spTgt spid="4">
                                            <p:bg/>
                                          </p:spTgt>
                                        </p:tgtEl>
                                        <p:attrNameLst>
                                          <p:attrName>ppt_w</p:attrName>
                                        </p:attrNameLst>
                                      </p:cBhvr>
                                      <p:tavLst>
                                        <p:tav tm="0">
                                          <p:val>
                                            <p:fltVal val="0"/>
                                          </p:val>
                                        </p:tav>
                                        <p:tav tm="100000">
                                          <p:val>
                                            <p:strVal val="#ppt_w"/>
                                          </p:val>
                                        </p:tav>
                                      </p:tavLst>
                                    </p:anim>
                                    <p:anim calcmode="lin" valueType="num">
                                      <p:cBhvr>
                                        <p:cTn id="32" dur="500" fill="hold"/>
                                        <p:tgtEl>
                                          <p:spTgt spid="4">
                                            <p:bg/>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p:cTn id="3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5"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60" dur="1000" fill="hold"/>
                                        <p:tgtEl>
                                          <p:spTgt spid="6"/>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p:cTn id="69" dur="500" fill="hold"/>
                                        <p:tgtEl>
                                          <p:spTgt spid="7"/>
                                        </p:tgtEl>
                                        <p:attrNameLst>
                                          <p:attrName>ppt_w</p:attrName>
                                        </p:attrNameLst>
                                      </p:cBhvr>
                                      <p:tavLst>
                                        <p:tav tm="0">
                                          <p:val>
                                            <p:fltVal val="0"/>
                                          </p:val>
                                        </p:tav>
                                        <p:tav tm="100000">
                                          <p:val>
                                            <p:strVal val="#ppt_w"/>
                                          </p:val>
                                        </p:tav>
                                      </p:tavLst>
                                    </p:anim>
                                    <p:anim calcmode="lin" valueType="num">
                                      <p:cBhvr>
                                        <p:cTn id="7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49" presetClass="entr" presetSubtype="0" decel="10000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p:cTn id="75" dur="500" fill="hold"/>
                                        <p:tgtEl>
                                          <p:spTgt spid="14"/>
                                        </p:tgtEl>
                                        <p:attrNameLst>
                                          <p:attrName>ppt_w</p:attrName>
                                        </p:attrNameLst>
                                      </p:cBhvr>
                                      <p:tavLst>
                                        <p:tav tm="0">
                                          <p:val>
                                            <p:fltVal val="0"/>
                                          </p:val>
                                        </p:tav>
                                        <p:tav tm="100000">
                                          <p:val>
                                            <p:strVal val="#ppt_w"/>
                                          </p:val>
                                        </p:tav>
                                      </p:tavLst>
                                    </p:anim>
                                    <p:anim calcmode="lin" valueType="num">
                                      <p:cBhvr>
                                        <p:cTn id="76" dur="500" fill="hold"/>
                                        <p:tgtEl>
                                          <p:spTgt spid="14"/>
                                        </p:tgtEl>
                                        <p:attrNameLst>
                                          <p:attrName>ppt_h</p:attrName>
                                        </p:attrNameLst>
                                      </p:cBhvr>
                                      <p:tavLst>
                                        <p:tav tm="0">
                                          <p:val>
                                            <p:fltVal val="0"/>
                                          </p:val>
                                        </p:tav>
                                        <p:tav tm="100000">
                                          <p:val>
                                            <p:strVal val="#ppt_h"/>
                                          </p:val>
                                        </p:tav>
                                      </p:tavLst>
                                    </p:anim>
                                    <p:anim calcmode="lin" valueType="num">
                                      <p:cBhvr>
                                        <p:cTn id="77" dur="500" fill="hold"/>
                                        <p:tgtEl>
                                          <p:spTgt spid="14"/>
                                        </p:tgtEl>
                                        <p:attrNameLst>
                                          <p:attrName>style.rotation</p:attrName>
                                        </p:attrNameLst>
                                      </p:cBhvr>
                                      <p:tavLst>
                                        <p:tav tm="0">
                                          <p:val>
                                            <p:fltVal val="360"/>
                                          </p:val>
                                        </p:tav>
                                        <p:tav tm="100000">
                                          <p:val>
                                            <p:fltVal val="0"/>
                                          </p:val>
                                        </p:tav>
                                      </p:tavLst>
                                    </p:anim>
                                    <p:animEffect transition="in" filter="fade">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p:cTn id="83" dur="500" fill="hold"/>
                                        <p:tgtEl>
                                          <p:spTgt spid="12"/>
                                        </p:tgtEl>
                                        <p:attrNameLst>
                                          <p:attrName>ppt_w</p:attrName>
                                        </p:attrNameLst>
                                      </p:cBhvr>
                                      <p:tavLst>
                                        <p:tav tm="0">
                                          <p:val>
                                            <p:fltVal val="0"/>
                                          </p:val>
                                        </p:tav>
                                        <p:tav tm="100000">
                                          <p:val>
                                            <p:strVal val="#ppt_w"/>
                                          </p:val>
                                        </p:tav>
                                      </p:tavLst>
                                    </p:anim>
                                    <p:anim calcmode="lin" valueType="num">
                                      <p:cBhvr>
                                        <p:cTn id="8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5" presetClass="entr" presetSubtype="0" fill="hold" grpId="0" nodeType="clickEffect">
                                  <p:stCondLst>
                                    <p:cond delay="0"/>
                                  </p:stCondLst>
                                  <p:childTnLst>
                                    <p:set>
                                      <p:cBhvr>
                                        <p:cTn id="88" dur="1" fill="hold">
                                          <p:stCondLst>
                                            <p:cond delay="0"/>
                                          </p:stCondLst>
                                        </p:cTn>
                                        <p:tgtEl>
                                          <p:spTgt spid="16"/>
                                        </p:tgtEl>
                                        <p:attrNameLst>
                                          <p:attrName>style.visibility</p:attrName>
                                        </p:attrNameLst>
                                      </p:cBhvr>
                                      <p:to>
                                        <p:strVal val="visible"/>
                                      </p:to>
                                    </p:set>
                                    <p:anim calcmode="lin" valueType="num">
                                      <p:cBhvr>
                                        <p:cTn id="89"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90"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91"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92" dur="1000" fill="hold"/>
                                        <p:tgtEl>
                                          <p:spTgt spid="16"/>
                                        </p:tgtEl>
                                        <p:attrNameLst>
                                          <p:attrName>ppt_h</p:attrName>
                                        </p:attrNameLst>
                                      </p:cBhvr>
                                      <p:tavLst>
                                        <p:tav tm="0">
                                          <p:val>
                                            <p:strVal val="#ppt_h"/>
                                          </p:val>
                                        </p:tav>
                                        <p:tav tm="100000">
                                          <p:val>
                                            <p:strVal val="#ppt_h"/>
                                          </p:val>
                                        </p:tav>
                                      </p:tavLst>
                                    </p:anim>
                                    <p:anim calcmode="lin" valueType="num">
                                      <p:cBhvr>
                                        <p:cTn id="93"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94"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95"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96" dur="1000" decel="50000">
                                          <p:stCondLst>
                                            <p:cond delay="0"/>
                                          </p:stCondLst>
                                        </p:cTn>
                                        <p:tgtEl>
                                          <p:spTgt spid="16"/>
                                        </p:tgtEl>
                                      </p:cBhvr>
                                    </p:animEffect>
                                  </p:childTnLst>
                                </p:cTn>
                              </p:par>
                              <p:par>
                                <p:cTn id="97" presetID="25"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anim calcmode="lin" valueType="num">
                                      <p:cBhvr>
                                        <p:cTn id="99"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100"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02" dur="1000" fill="hold"/>
                                        <p:tgtEl>
                                          <p:spTgt spid="15"/>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15"/>
                                        </p:tgtEl>
                                      </p:cBhvr>
                                    </p:animEffect>
                                  </p:childTnLst>
                                </p:cTn>
                              </p:par>
                            </p:childTnLst>
                          </p:cTn>
                        </p:par>
                      </p:childTnLst>
                    </p:cTn>
                  </p:par>
                  <p:par>
                    <p:cTn id="107" fill="hold">
                      <p:stCondLst>
                        <p:cond delay="indefinite"/>
                      </p:stCondLst>
                      <p:childTnLst>
                        <p:par>
                          <p:cTn id="108" fill="hold">
                            <p:stCondLst>
                              <p:cond delay="0"/>
                            </p:stCondLst>
                            <p:childTnLst>
                              <p:par>
                                <p:cTn id="109" presetID="49" presetClass="entr" presetSubtype="0" decel="100000" fill="hold" grpId="0" nodeType="clickEffect">
                                  <p:stCondLst>
                                    <p:cond delay="0"/>
                                  </p:stCondLst>
                                  <p:childTnLst>
                                    <p:set>
                                      <p:cBhvr>
                                        <p:cTn id="110" dur="1" fill="hold">
                                          <p:stCondLst>
                                            <p:cond delay="0"/>
                                          </p:stCondLst>
                                        </p:cTn>
                                        <p:tgtEl>
                                          <p:spTgt spid="18"/>
                                        </p:tgtEl>
                                        <p:attrNameLst>
                                          <p:attrName>style.visibility</p:attrName>
                                        </p:attrNameLst>
                                      </p:cBhvr>
                                      <p:to>
                                        <p:strVal val="visible"/>
                                      </p:to>
                                    </p:set>
                                    <p:anim calcmode="lin" valueType="num">
                                      <p:cBhvr>
                                        <p:cTn id="111" dur="500" fill="hold"/>
                                        <p:tgtEl>
                                          <p:spTgt spid="18"/>
                                        </p:tgtEl>
                                        <p:attrNameLst>
                                          <p:attrName>ppt_w</p:attrName>
                                        </p:attrNameLst>
                                      </p:cBhvr>
                                      <p:tavLst>
                                        <p:tav tm="0">
                                          <p:val>
                                            <p:fltVal val="0"/>
                                          </p:val>
                                        </p:tav>
                                        <p:tav tm="100000">
                                          <p:val>
                                            <p:strVal val="#ppt_w"/>
                                          </p:val>
                                        </p:tav>
                                      </p:tavLst>
                                    </p:anim>
                                    <p:anim calcmode="lin" valueType="num">
                                      <p:cBhvr>
                                        <p:cTn id="112" dur="500" fill="hold"/>
                                        <p:tgtEl>
                                          <p:spTgt spid="18"/>
                                        </p:tgtEl>
                                        <p:attrNameLst>
                                          <p:attrName>ppt_h</p:attrName>
                                        </p:attrNameLst>
                                      </p:cBhvr>
                                      <p:tavLst>
                                        <p:tav tm="0">
                                          <p:val>
                                            <p:fltVal val="0"/>
                                          </p:val>
                                        </p:tav>
                                        <p:tav tm="100000">
                                          <p:val>
                                            <p:strVal val="#ppt_h"/>
                                          </p:val>
                                        </p:tav>
                                      </p:tavLst>
                                    </p:anim>
                                    <p:anim calcmode="lin" valueType="num">
                                      <p:cBhvr>
                                        <p:cTn id="113" dur="500" fill="hold"/>
                                        <p:tgtEl>
                                          <p:spTgt spid="18"/>
                                        </p:tgtEl>
                                        <p:attrNameLst>
                                          <p:attrName>style.rotation</p:attrName>
                                        </p:attrNameLst>
                                      </p:cBhvr>
                                      <p:tavLst>
                                        <p:tav tm="0">
                                          <p:val>
                                            <p:fltVal val="360"/>
                                          </p:val>
                                        </p:tav>
                                        <p:tav tm="100000">
                                          <p:val>
                                            <p:fltVal val="0"/>
                                          </p:val>
                                        </p:tav>
                                      </p:tavLst>
                                    </p:anim>
                                    <p:animEffect transition="in" filter="fade">
                                      <p:cBhvr>
                                        <p:cTn id="114" dur="500"/>
                                        <p:tgtEl>
                                          <p:spTgt spid="18"/>
                                        </p:tgtEl>
                                      </p:cBhvr>
                                    </p:animEffect>
                                  </p:childTnLst>
                                </p:cTn>
                              </p:par>
                            </p:childTnLst>
                          </p:cTn>
                        </p:par>
                      </p:childTnLst>
                    </p:cTn>
                  </p:par>
                  <p:par>
                    <p:cTn id="115" fill="hold">
                      <p:stCondLst>
                        <p:cond delay="indefinite"/>
                      </p:stCondLst>
                      <p:childTnLst>
                        <p:par>
                          <p:cTn id="116" fill="hold">
                            <p:stCondLst>
                              <p:cond delay="0"/>
                            </p:stCondLst>
                            <p:childTnLst>
                              <p:par>
                                <p:cTn id="117" presetID="23" presetClass="entr" presetSubtype="16" fill="hold" grpId="0" nodeType="clickEffect">
                                  <p:stCondLst>
                                    <p:cond delay="0"/>
                                  </p:stCondLst>
                                  <p:childTnLst>
                                    <p:set>
                                      <p:cBhvr>
                                        <p:cTn id="118" dur="1" fill="hold">
                                          <p:stCondLst>
                                            <p:cond delay="0"/>
                                          </p:stCondLst>
                                        </p:cTn>
                                        <p:tgtEl>
                                          <p:spTgt spid="20"/>
                                        </p:tgtEl>
                                        <p:attrNameLst>
                                          <p:attrName>style.visibility</p:attrName>
                                        </p:attrNameLst>
                                      </p:cBhvr>
                                      <p:to>
                                        <p:strVal val="visible"/>
                                      </p:to>
                                    </p:set>
                                    <p:anim calcmode="lin" valueType="num">
                                      <p:cBhvr>
                                        <p:cTn id="119" dur="500" fill="hold"/>
                                        <p:tgtEl>
                                          <p:spTgt spid="20"/>
                                        </p:tgtEl>
                                        <p:attrNameLst>
                                          <p:attrName>ppt_w</p:attrName>
                                        </p:attrNameLst>
                                      </p:cBhvr>
                                      <p:tavLst>
                                        <p:tav tm="0">
                                          <p:val>
                                            <p:fltVal val="0"/>
                                          </p:val>
                                        </p:tav>
                                        <p:tav tm="100000">
                                          <p:val>
                                            <p:strVal val="#ppt_w"/>
                                          </p:val>
                                        </p:tav>
                                      </p:tavLst>
                                    </p:anim>
                                    <p:anim calcmode="lin" valueType="num">
                                      <p:cBhvr>
                                        <p:cTn id="120" dur="500" fill="hold"/>
                                        <p:tgtEl>
                                          <p:spTgt spid="20"/>
                                        </p:tgtEl>
                                        <p:attrNameLst>
                                          <p:attrName>ppt_h</p:attrName>
                                        </p:attrNameLst>
                                      </p:cBhvr>
                                      <p:tavLst>
                                        <p:tav tm="0">
                                          <p:val>
                                            <p:fltVal val="0"/>
                                          </p:val>
                                        </p:tav>
                                        <p:tav tm="100000">
                                          <p:val>
                                            <p:strVal val="#ppt_h"/>
                                          </p:val>
                                        </p:tav>
                                      </p:tavLst>
                                    </p:anim>
                                  </p:childTnLst>
                                </p:cTn>
                              </p:par>
                              <p:par>
                                <p:cTn id="121" presetID="23" presetClass="entr" presetSubtype="16" fill="hold" grpId="0" nodeType="withEffect">
                                  <p:stCondLst>
                                    <p:cond delay="0"/>
                                  </p:stCondLst>
                                  <p:childTnLst>
                                    <p:set>
                                      <p:cBhvr>
                                        <p:cTn id="122" dur="1" fill="hold">
                                          <p:stCondLst>
                                            <p:cond delay="0"/>
                                          </p:stCondLst>
                                        </p:cTn>
                                        <p:tgtEl>
                                          <p:spTgt spid="19"/>
                                        </p:tgtEl>
                                        <p:attrNameLst>
                                          <p:attrName>style.visibility</p:attrName>
                                        </p:attrNameLst>
                                      </p:cBhvr>
                                      <p:to>
                                        <p:strVal val="visible"/>
                                      </p:to>
                                    </p:set>
                                    <p:anim calcmode="lin" valueType="num">
                                      <p:cBhvr>
                                        <p:cTn id="123" dur="500" fill="hold"/>
                                        <p:tgtEl>
                                          <p:spTgt spid="19"/>
                                        </p:tgtEl>
                                        <p:attrNameLst>
                                          <p:attrName>ppt_w</p:attrName>
                                        </p:attrNameLst>
                                      </p:cBhvr>
                                      <p:tavLst>
                                        <p:tav tm="0">
                                          <p:val>
                                            <p:fltVal val="0"/>
                                          </p:val>
                                        </p:tav>
                                        <p:tav tm="100000">
                                          <p:val>
                                            <p:strVal val="#ppt_w"/>
                                          </p:val>
                                        </p:tav>
                                      </p:tavLst>
                                    </p:anim>
                                    <p:anim calcmode="lin" valueType="num">
                                      <p:cBhvr>
                                        <p:cTn id="124" dur="500" fill="hold"/>
                                        <p:tgtEl>
                                          <p:spTgt spid="19"/>
                                        </p:tgtEl>
                                        <p:attrNameLst>
                                          <p:attrName>ppt_h</p:attrName>
                                        </p:attrNameLst>
                                      </p:cBhvr>
                                      <p:tavLst>
                                        <p:tav tm="0">
                                          <p:val>
                                            <p:fltVal val="0"/>
                                          </p:val>
                                        </p:tav>
                                        <p:tav tm="100000">
                                          <p:val>
                                            <p:strVal val="#ppt_h"/>
                                          </p:val>
                                        </p:tav>
                                      </p:tavLst>
                                    </p:anim>
                                  </p:childTnLst>
                                </p:cTn>
                              </p:par>
                              <p:par>
                                <p:cTn id="125" presetID="23" presetClass="entr" presetSubtype="16" fill="hold" grpId="0" nodeType="withEffect">
                                  <p:stCondLst>
                                    <p:cond delay="0"/>
                                  </p:stCondLst>
                                  <p:childTnLst>
                                    <p:set>
                                      <p:cBhvr>
                                        <p:cTn id="126" dur="1" fill="hold">
                                          <p:stCondLst>
                                            <p:cond delay="0"/>
                                          </p:stCondLst>
                                        </p:cTn>
                                        <p:tgtEl>
                                          <p:spTgt spid="13"/>
                                        </p:tgtEl>
                                        <p:attrNameLst>
                                          <p:attrName>style.visibility</p:attrName>
                                        </p:attrNameLst>
                                      </p:cBhvr>
                                      <p:to>
                                        <p:strVal val="visible"/>
                                      </p:to>
                                    </p:set>
                                    <p:anim calcmode="lin" valueType="num">
                                      <p:cBhvr>
                                        <p:cTn id="127" dur="500" fill="hold"/>
                                        <p:tgtEl>
                                          <p:spTgt spid="13"/>
                                        </p:tgtEl>
                                        <p:attrNameLst>
                                          <p:attrName>ppt_w</p:attrName>
                                        </p:attrNameLst>
                                      </p:cBhvr>
                                      <p:tavLst>
                                        <p:tav tm="0">
                                          <p:val>
                                            <p:fltVal val="0"/>
                                          </p:val>
                                        </p:tav>
                                        <p:tav tm="100000">
                                          <p:val>
                                            <p:strVal val="#ppt_w"/>
                                          </p:val>
                                        </p:tav>
                                      </p:tavLst>
                                    </p:anim>
                                    <p:anim calcmode="lin" valueType="num">
                                      <p:cBhvr>
                                        <p:cTn id="12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35" presetClass="entr" presetSubtype="0" fill="hold" grpId="1" nodeType="clickEffect">
                                  <p:stCondLst>
                                    <p:cond delay="0"/>
                                  </p:stCondLst>
                                  <p:childTnLst>
                                    <p:set>
                                      <p:cBhvr>
                                        <p:cTn id="132" dur="1" fill="hold">
                                          <p:stCondLst>
                                            <p:cond delay="0"/>
                                          </p:stCondLst>
                                        </p:cTn>
                                        <p:tgtEl>
                                          <p:spTgt spid="5"/>
                                        </p:tgtEl>
                                        <p:attrNameLst>
                                          <p:attrName>style.visibility</p:attrName>
                                        </p:attrNameLst>
                                      </p:cBhvr>
                                      <p:to>
                                        <p:strVal val="visible"/>
                                      </p:to>
                                    </p:set>
                                    <p:animEffect transition="in" filter="fade">
                                      <p:cBhvr>
                                        <p:cTn id="133" dur="2000"/>
                                        <p:tgtEl>
                                          <p:spTgt spid="5"/>
                                        </p:tgtEl>
                                      </p:cBhvr>
                                    </p:animEffect>
                                    <p:anim calcmode="lin" valueType="num">
                                      <p:cBhvr>
                                        <p:cTn id="134" dur="2000" fill="hold"/>
                                        <p:tgtEl>
                                          <p:spTgt spid="5"/>
                                        </p:tgtEl>
                                        <p:attrNameLst>
                                          <p:attrName>style.rotation</p:attrName>
                                        </p:attrNameLst>
                                      </p:cBhvr>
                                      <p:tavLst>
                                        <p:tav tm="0">
                                          <p:val>
                                            <p:fltVal val="720"/>
                                          </p:val>
                                        </p:tav>
                                        <p:tav tm="100000">
                                          <p:val>
                                            <p:fltVal val="0"/>
                                          </p:val>
                                        </p:tav>
                                      </p:tavLst>
                                    </p:anim>
                                    <p:anim calcmode="lin" valueType="num">
                                      <p:cBhvr>
                                        <p:cTn id="135" dur="2000" fill="hold"/>
                                        <p:tgtEl>
                                          <p:spTgt spid="5"/>
                                        </p:tgtEl>
                                        <p:attrNameLst>
                                          <p:attrName>ppt_h</p:attrName>
                                        </p:attrNameLst>
                                      </p:cBhvr>
                                      <p:tavLst>
                                        <p:tav tm="0">
                                          <p:val>
                                            <p:fltVal val="0"/>
                                          </p:val>
                                        </p:tav>
                                        <p:tav tm="100000">
                                          <p:val>
                                            <p:strVal val="#ppt_h"/>
                                          </p:val>
                                        </p:tav>
                                      </p:tavLst>
                                    </p:anim>
                                    <p:anim calcmode="lin" valueType="num">
                                      <p:cBhvr>
                                        <p:cTn id="136" dur="2000" fill="hold"/>
                                        <p:tgtEl>
                                          <p:spTgt spid="5"/>
                                        </p:tgtEl>
                                        <p:attrNameLst>
                                          <p:attrName>ppt_w</p:attrName>
                                        </p:attrNameLst>
                                      </p:cBhvr>
                                      <p:tavLst>
                                        <p:tav tm="0">
                                          <p:val>
                                            <p:fltVal val="0"/>
                                          </p:val>
                                        </p:tav>
                                        <p:tav tm="100000">
                                          <p:val>
                                            <p:strVal val="#ppt_w"/>
                                          </p:val>
                                        </p:tav>
                                      </p:tavLst>
                                    </p:anim>
                                  </p:childTnLst>
                                </p:cTn>
                              </p:par>
                              <p:par>
                                <p:cTn id="137" presetID="35" presetClass="entr" presetSubtype="0" fill="hold" grpId="1" nodeType="withEffect">
                                  <p:stCondLst>
                                    <p:cond delay="0"/>
                                  </p:stCondLst>
                                  <p:childTnLst>
                                    <p:set>
                                      <p:cBhvr>
                                        <p:cTn id="138" dur="1" fill="hold">
                                          <p:stCondLst>
                                            <p:cond delay="0"/>
                                          </p:stCondLst>
                                        </p:cTn>
                                        <p:tgtEl>
                                          <p:spTgt spid="13"/>
                                        </p:tgtEl>
                                        <p:attrNameLst>
                                          <p:attrName>style.visibility</p:attrName>
                                        </p:attrNameLst>
                                      </p:cBhvr>
                                      <p:to>
                                        <p:strVal val="visible"/>
                                      </p:to>
                                    </p:set>
                                    <p:animEffect transition="in" filter="fade">
                                      <p:cBhvr>
                                        <p:cTn id="139" dur="2000"/>
                                        <p:tgtEl>
                                          <p:spTgt spid="13"/>
                                        </p:tgtEl>
                                      </p:cBhvr>
                                    </p:animEffect>
                                    <p:anim calcmode="lin" valueType="num">
                                      <p:cBhvr>
                                        <p:cTn id="140" dur="2000" fill="hold"/>
                                        <p:tgtEl>
                                          <p:spTgt spid="13"/>
                                        </p:tgtEl>
                                        <p:attrNameLst>
                                          <p:attrName>style.rotation</p:attrName>
                                        </p:attrNameLst>
                                      </p:cBhvr>
                                      <p:tavLst>
                                        <p:tav tm="0">
                                          <p:val>
                                            <p:fltVal val="720"/>
                                          </p:val>
                                        </p:tav>
                                        <p:tav tm="100000">
                                          <p:val>
                                            <p:fltVal val="0"/>
                                          </p:val>
                                        </p:tav>
                                      </p:tavLst>
                                    </p:anim>
                                    <p:anim calcmode="lin" valueType="num">
                                      <p:cBhvr>
                                        <p:cTn id="141" dur="2000" fill="hold"/>
                                        <p:tgtEl>
                                          <p:spTgt spid="13"/>
                                        </p:tgtEl>
                                        <p:attrNameLst>
                                          <p:attrName>ppt_h</p:attrName>
                                        </p:attrNameLst>
                                      </p:cBhvr>
                                      <p:tavLst>
                                        <p:tav tm="0">
                                          <p:val>
                                            <p:fltVal val="0"/>
                                          </p:val>
                                        </p:tav>
                                        <p:tav tm="100000">
                                          <p:val>
                                            <p:strVal val="#ppt_h"/>
                                          </p:val>
                                        </p:tav>
                                      </p:tavLst>
                                    </p:anim>
                                    <p:anim calcmode="lin" valueType="num">
                                      <p:cBhvr>
                                        <p:cTn id="142" dur="2000" fill="hold"/>
                                        <p:tgtEl>
                                          <p:spTgt spid="13"/>
                                        </p:tgtEl>
                                        <p:attrNameLst>
                                          <p:attrName>ppt_w</p:attrName>
                                        </p:attrNameLst>
                                      </p:cBhvr>
                                      <p:tavLst>
                                        <p:tav tm="0">
                                          <p:val>
                                            <p:fltVal val="0"/>
                                          </p:val>
                                        </p:tav>
                                        <p:tav tm="100000">
                                          <p:val>
                                            <p:strVal val="#ppt_w"/>
                                          </p:val>
                                        </p:tav>
                                      </p:tavLst>
                                    </p:anim>
                                  </p:childTnLst>
                                </p:cTn>
                              </p:par>
                              <p:par>
                                <p:cTn id="143" presetID="35" presetClass="entr" presetSubtype="0" fill="hold" grpId="1" nodeType="with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2000"/>
                                        <p:tgtEl>
                                          <p:spTgt spid="12"/>
                                        </p:tgtEl>
                                      </p:cBhvr>
                                    </p:animEffect>
                                    <p:anim calcmode="lin" valueType="num">
                                      <p:cBhvr>
                                        <p:cTn id="146" dur="2000" fill="hold"/>
                                        <p:tgtEl>
                                          <p:spTgt spid="12"/>
                                        </p:tgtEl>
                                        <p:attrNameLst>
                                          <p:attrName>style.rotation</p:attrName>
                                        </p:attrNameLst>
                                      </p:cBhvr>
                                      <p:tavLst>
                                        <p:tav tm="0">
                                          <p:val>
                                            <p:fltVal val="720"/>
                                          </p:val>
                                        </p:tav>
                                        <p:tav tm="100000">
                                          <p:val>
                                            <p:fltVal val="0"/>
                                          </p:val>
                                        </p:tav>
                                      </p:tavLst>
                                    </p:anim>
                                    <p:anim calcmode="lin" valueType="num">
                                      <p:cBhvr>
                                        <p:cTn id="147" dur="2000" fill="hold"/>
                                        <p:tgtEl>
                                          <p:spTgt spid="12"/>
                                        </p:tgtEl>
                                        <p:attrNameLst>
                                          <p:attrName>ppt_h</p:attrName>
                                        </p:attrNameLst>
                                      </p:cBhvr>
                                      <p:tavLst>
                                        <p:tav tm="0">
                                          <p:val>
                                            <p:fltVal val="0"/>
                                          </p:val>
                                        </p:tav>
                                        <p:tav tm="100000">
                                          <p:val>
                                            <p:strVal val="#ppt_h"/>
                                          </p:val>
                                        </p:tav>
                                      </p:tavLst>
                                    </p:anim>
                                    <p:anim calcmode="lin" valueType="num">
                                      <p:cBhvr>
                                        <p:cTn id="148" dur="2000" fill="hold"/>
                                        <p:tgtEl>
                                          <p:spTgt spid="12"/>
                                        </p:tgtEl>
                                        <p:attrNameLst>
                                          <p:attrName>ppt_w</p:attrName>
                                        </p:attrNameLst>
                                      </p:cBhvr>
                                      <p:tavLst>
                                        <p:tav tm="0">
                                          <p:val>
                                            <p:fltVal val="0"/>
                                          </p:val>
                                        </p:tav>
                                        <p:tav tm="100000">
                                          <p:val>
                                            <p:strVal val="#ppt_w"/>
                                          </p:val>
                                        </p:tav>
                                      </p:tavLst>
                                    </p:anim>
                                  </p:childTnLst>
                                </p:cTn>
                              </p:par>
                            </p:childTnLst>
                          </p:cTn>
                        </p:par>
                      </p:childTnLst>
                    </p:cTn>
                  </p:par>
                  <p:par>
                    <p:cTn id="149" fill="hold">
                      <p:stCondLst>
                        <p:cond delay="indefinite"/>
                      </p:stCondLst>
                      <p:childTnLst>
                        <p:par>
                          <p:cTn id="150" fill="hold">
                            <p:stCondLst>
                              <p:cond delay="0"/>
                            </p:stCondLst>
                            <p:childTnLst>
                              <p:par>
                                <p:cTn id="151" presetID="45" presetClass="entr" presetSubtype="0" fill="hold" grpId="0" nodeType="clickEffect">
                                  <p:stCondLst>
                                    <p:cond delay="0"/>
                                  </p:stCondLst>
                                  <p:childTnLst>
                                    <p:set>
                                      <p:cBhvr>
                                        <p:cTn id="152" dur="1" fill="hold">
                                          <p:stCondLst>
                                            <p:cond delay="0"/>
                                          </p:stCondLst>
                                        </p:cTn>
                                        <p:tgtEl>
                                          <p:spTgt spid="21"/>
                                        </p:tgtEl>
                                        <p:attrNameLst>
                                          <p:attrName>style.visibility</p:attrName>
                                        </p:attrNameLst>
                                      </p:cBhvr>
                                      <p:to>
                                        <p:strVal val="visible"/>
                                      </p:to>
                                    </p:set>
                                    <p:animEffect transition="in" filter="fade">
                                      <p:cBhvr>
                                        <p:cTn id="153" dur="2000"/>
                                        <p:tgtEl>
                                          <p:spTgt spid="21"/>
                                        </p:tgtEl>
                                      </p:cBhvr>
                                    </p:animEffect>
                                    <p:anim calcmode="lin" valueType="num">
                                      <p:cBhvr>
                                        <p:cTn id="154" dur="2000" fill="hold"/>
                                        <p:tgtEl>
                                          <p:spTgt spid="21"/>
                                        </p:tgtEl>
                                        <p:attrNameLst>
                                          <p:attrName>ppt_w</p:attrName>
                                        </p:attrNameLst>
                                      </p:cBhvr>
                                      <p:tavLst>
                                        <p:tav tm="0" fmla="#ppt_w*sin(2.5*pi*$)">
                                          <p:val>
                                            <p:fltVal val="0"/>
                                          </p:val>
                                        </p:tav>
                                        <p:tav tm="100000">
                                          <p:val>
                                            <p:fltVal val="1"/>
                                          </p:val>
                                        </p:tav>
                                      </p:tavLst>
                                    </p:anim>
                                    <p:anim calcmode="lin" valueType="num">
                                      <p:cBhvr>
                                        <p:cTn id="155" dur="2000" fill="hold"/>
                                        <p:tgtEl>
                                          <p:spTgt spid="21"/>
                                        </p:tgtEl>
                                        <p:attrNameLst>
                                          <p:attrName>ppt_h</p:attrName>
                                        </p:attrNameLst>
                                      </p:cBhvr>
                                      <p:tavLst>
                                        <p:tav tm="0">
                                          <p:val>
                                            <p:strVal val="#ppt_h"/>
                                          </p:val>
                                        </p:tav>
                                        <p:tav tm="100000">
                                          <p:val>
                                            <p:strVal val="#ppt_h"/>
                                          </p:val>
                                        </p:tav>
                                      </p:tavLst>
                                    </p:anim>
                                  </p:childTnLst>
                                </p:cTn>
                              </p:par>
                              <p:par>
                                <p:cTn id="156" presetID="45" presetClass="entr" presetSubtype="0" fill="hold" grpId="0" nodeType="with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fade">
                                      <p:cBhvr>
                                        <p:cTn id="158" dur="2000"/>
                                        <p:tgtEl>
                                          <p:spTgt spid="22"/>
                                        </p:tgtEl>
                                      </p:cBhvr>
                                    </p:animEffect>
                                    <p:anim calcmode="lin" valueType="num">
                                      <p:cBhvr>
                                        <p:cTn id="159" dur="2000" fill="hold"/>
                                        <p:tgtEl>
                                          <p:spTgt spid="22"/>
                                        </p:tgtEl>
                                        <p:attrNameLst>
                                          <p:attrName>ppt_w</p:attrName>
                                        </p:attrNameLst>
                                      </p:cBhvr>
                                      <p:tavLst>
                                        <p:tav tm="0" fmla="#ppt_w*sin(2.5*pi*$)">
                                          <p:val>
                                            <p:fltVal val="0"/>
                                          </p:val>
                                        </p:tav>
                                        <p:tav tm="100000">
                                          <p:val>
                                            <p:fltVal val="1"/>
                                          </p:val>
                                        </p:tav>
                                      </p:tavLst>
                                    </p:anim>
                                    <p:anim calcmode="lin" valueType="num">
                                      <p:cBhvr>
                                        <p:cTn id="160" dur="2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25" presetClass="entr" presetSubtype="0" fill="hold" grpId="0" nodeType="clickEffect">
                                  <p:stCondLst>
                                    <p:cond delay="0"/>
                                  </p:stCondLst>
                                  <p:childTnLst>
                                    <p:set>
                                      <p:cBhvr>
                                        <p:cTn id="164" dur="1" fill="hold">
                                          <p:stCondLst>
                                            <p:cond delay="0"/>
                                          </p:stCondLst>
                                        </p:cTn>
                                        <p:tgtEl>
                                          <p:spTgt spid="23"/>
                                        </p:tgtEl>
                                        <p:attrNameLst>
                                          <p:attrName>style.visibility</p:attrName>
                                        </p:attrNameLst>
                                      </p:cBhvr>
                                      <p:to>
                                        <p:strVal val="visible"/>
                                      </p:to>
                                    </p:set>
                                    <p:anim calcmode="lin" valueType="num">
                                      <p:cBhvr>
                                        <p:cTn id="165"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66"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67"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168" dur="1000" fill="hold"/>
                                        <p:tgtEl>
                                          <p:spTgt spid="23"/>
                                        </p:tgtEl>
                                        <p:attrNameLst>
                                          <p:attrName>ppt_h</p:attrName>
                                        </p:attrNameLst>
                                      </p:cBhvr>
                                      <p:tavLst>
                                        <p:tav tm="0">
                                          <p:val>
                                            <p:strVal val="#ppt_h"/>
                                          </p:val>
                                        </p:tav>
                                        <p:tav tm="100000">
                                          <p:val>
                                            <p:strVal val="#ppt_h"/>
                                          </p:val>
                                        </p:tav>
                                      </p:tavLst>
                                    </p:anim>
                                    <p:anim calcmode="lin" valueType="num">
                                      <p:cBhvr>
                                        <p:cTn id="169"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70"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71"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172" dur="1000" decel="50000">
                                          <p:stCondLst>
                                            <p:cond delay="0"/>
                                          </p:stCondLst>
                                        </p:cTn>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5" grpId="1" animBg="1"/>
      <p:bldP spid="6" grpId="0" animBg="1"/>
      <p:bldP spid="7" grpId="0" animBg="1"/>
      <p:bldP spid="8" grpId="0" animBg="1"/>
      <p:bldP spid="9" grpId="0"/>
      <p:bldP spid="10" grpId="0" animBg="1"/>
      <p:bldP spid="11" grpId="0"/>
      <p:bldP spid="12" grpId="0" animBg="1"/>
      <p:bldP spid="12" grpId="1" animBg="1"/>
      <p:bldP spid="13" grpId="0" animBg="1"/>
      <p:bldP spid="13" grpId="1" animBg="1"/>
      <p:bldP spid="14" grpId="0" animBg="1"/>
      <p:bldP spid="15" grpId="0" animBg="1"/>
      <p:bldP spid="16" grpId="0"/>
      <p:bldP spid="17" grpId="0" animBg="1"/>
      <p:bldP spid="18" grpId="0" animBg="1"/>
      <p:bldP spid="19" grpId="0" animBg="1"/>
      <p:bldP spid="20" grpId="0"/>
      <p:bldP spid="21"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rebasing</a:t>
            </a:r>
            <a:endParaRPr lang="en-US" dirty="0"/>
          </a:p>
        </p:txBody>
      </p:sp>
      <p:sp>
        <p:nvSpPr>
          <p:cNvPr id="8" name="Rectangle 7"/>
          <p:cNvSpPr/>
          <p:nvPr/>
        </p:nvSpPr>
        <p:spPr>
          <a:xfrm>
            <a:off x="6716033" y="1706011"/>
            <a:ext cx="229509" cy="1959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911224" y="1596763"/>
            <a:ext cx="1560193" cy="305234"/>
          </a:xfrm>
          <a:prstGeom prst="rect">
            <a:avLst/>
          </a:prstGeom>
          <a:noFill/>
        </p:spPr>
        <p:txBody>
          <a:bodyPr wrap="none" rtlCol="0">
            <a:spAutoFit/>
          </a:bodyPr>
          <a:lstStyle/>
          <a:p>
            <a:r>
              <a:rPr lang="en-US" dirty="0" smtClean="0"/>
              <a:t>Master branch</a:t>
            </a:r>
            <a:endParaRPr lang="en-US" dirty="0"/>
          </a:p>
        </p:txBody>
      </p:sp>
      <p:sp>
        <p:nvSpPr>
          <p:cNvPr id="10" name="Rectangle 9"/>
          <p:cNvSpPr/>
          <p:nvPr/>
        </p:nvSpPr>
        <p:spPr>
          <a:xfrm>
            <a:off x="6724464" y="1997423"/>
            <a:ext cx="229509" cy="205147"/>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961192" y="1901997"/>
            <a:ext cx="1284276" cy="305234"/>
          </a:xfrm>
          <a:prstGeom prst="rect">
            <a:avLst/>
          </a:prstGeom>
          <a:noFill/>
        </p:spPr>
        <p:txBody>
          <a:bodyPr wrap="none" rtlCol="0">
            <a:spAutoFit/>
          </a:bodyPr>
          <a:lstStyle/>
          <a:p>
            <a:r>
              <a:rPr lang="en-US" dirty="0" smtClean="0"/>
              <a:t>Test branch</a:t>
            </a:r>
            <a:endParaRPr lang="en-US" dirty="0"/>
          </a:p>
        </p:txBody>
      </p:sp>
      <p:sp>
        <p:nvSpPr>
          <p:cNvPr id="25" name="TextBox 24"/>
          <p:cNvSpPr txBox="1"/>
          <p:nvPr/>
        </p:nvSpPr>
        <p:spPr>
          <a:xfrm>
            <a:off x="5531507" y="2202570"/>
            <a:ext cx="855523" cy="646331"/>
          </a:xfrm>
          <a:prstGeom prst="rect">
            <a:avLst/>
          </a:prstGeom>
          <a:noFill/>
        </p:spPr>
        <p:txBody>
          <a:bodyPr wrap="none" rtlCol="0">
            <a:spAutoFit/>
          </a:bodyPr>
          <a:lstStyle/>
          <a:p>
            <a:endParaRPr lang="en-US" dirty="0" smtClean="0"/>
          </a:p>
          <a:p>
            <a:r>
              <a:rPr lang="en-US" dirty="0" smtClean="0"/>
              <a:t>Master</a:t>
            </a:r>
            <a:endParaRPr lang="en-US" dirty="0"/>
          </a:p>
        </p:txBody>
      </p:sp>
      <p:sp>
        <p:nvSpPr>
          <p:cNvPr id="36" name="TextBox 35"/>
          <p:cNvSpPr txBox="1"/>
          <p:nvPr/>
        </p:nvSpPr>
        <p:spPr>
          <a:xfrm>
            <a:off x="457200" y="1255665"/>
            <a:ext cx="7620000" cy="369332"/>
          </a:xfrm>
          <a:prstGeom prst="rect">
            <a:avLst/>
          </a:prstGeom>
          <a:noFill/>
        </p:spPr>
        <p:txBody>
          <a:bodyPr wrap="square" rtlCol="0">
            <a:spAutoFit/>
          </a:bodyPr>
          <a:lstStyle/>
          <a:p>
            <a:r>
              <a:rPr lang="en-US" dirty="0"/>
              <a:t>The major benefit of rebasing is that you get a much cleaner project history</a:t>
            </a:r>
          </a:p>
        </p:txBody>
      </p:sp>
      <p:sp>
        <p:nvSpPr>
          <p:cNvPr id="22" name="Content Placeholder 3"/>
          <p:cNvSpPr>
            <a:spLocks noGrp="1"/>
          </p:cNvSpPr>
          <p:nvPr>
            <p:ph idx="1"/>
          </p:nvPr>
        </p:nvSpPr>
        <p:spPr>
          <a:xfrm>
            <a:off x="1080418" y="3086494"/>
            <a:ext cx="1147541" cy="455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normAutofit fontScale="92500"/>
          </a:bodyPr>
          <a:lstStyle/>
          <a:p>
            <a:pPr marL="114300" indent="0" algn="ctr">
              <a:buNone/>
            </a:pPr>
            <a:r>
              <a:rPr lang="en-US" dirty="0" smtClean="0"/>
              <a:t>F44cad	</a:t>
            </a:r>
            <a:endParaRPr lang="en-US" dirty="0"/>
          </a:p>
        </p:txBody>
      </p:sp>
      <p:sp>
        <p:nvSpPr>
          <p:cNvPr id="23" name="Content Placeholder 3"/>
          <p:cNvSpPr txBox="1">
            <a:spLocks/>
          </p:cNvSpPr>
          <p:nvPr/>
        </p:nvSpPr>
        <p:spPr>
          <a:xfrm>
            <a:off x="2789985" y="3104198"/>
            <a:ext cx="1254043" cy="455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bb00e39</a:t>
            </a:r>
            <a:endParaRPr lang="en-US" dirty="0"/>
          </a:p>
        </p:txBody>
      </p:sp>
      <p:sp>
        <p:nvSpPr>
          <p:cNvPr id="24" name="Left Arrow 23"/>
          <p:cNvSpPr/>
          <p:nvPr/>
        </p:nvSpPr>
        <p:spPr>
          <a:xfrm rot="1814537">
            <a:off x="3798623" y="3613504"/>
            <a:ext cx="443564" cy="32818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ontent Placeholder 3"/>
          <p:cNvSpPr txBox="1">
            <a:spLocks/>
          </p:cNvSpPr>
          <p:nvPr/>
        </p:nvSpPr>
        <p:spPr>
          <a:xfrm>
            <a:off x="4392103" y="3789184"/>
            <a:ext cx="1139770" cy="455191"/>
          </a:xfrm>
          <a:prstGeom prst="roundRect">
            <a:avLst/>
          </a:prstGeom>
          <a:solidFill>
            <a:srgbClr val="008000"/>
          </a:solidFill>
          <a:ln>
            <a:solidFill>
              <a:schemeClr val="bg2"/>
            </a:solid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ab00e50</a:t>
            </a:r>
            <a:endParaRPr lang="en-US" dirty="0"/>
          </a:p>
        </p:txBody>
      </p:sp>
      <p:sp>
        <p:nvSpPr>
          <p:cNvPr id="27" name="Content Placeholder 3"/>
          <p:cNvSpPr txBox="1">
            <a:spLocks/>
          </p:cNvSpPr>
          <p:nvPr/>
        </p:nvSpPr>
        <p:spPr>
          <a:xfrm>
            <a:off x="6068254" y="3789184"/>
            <a:ext cx="1089468" cy="455191"/>
          </a:xfrm>
          <a:prstGeom prst="roundRect">
            <a:avLst/>
          </a:prstGeom>
          <a:solidFill>
            <a:srgbClr val="008000"/>
          </a:solidFill>
          <a:ln>
            <a:solidFill>
              <a:schemeClr val="bg2"/>
            </a:solidFill>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ab4532</a:t>
            </a:r>
            <a:endParaRPr lang="en-US" dirty="0"/>
          </a:p>
        </p:txBody>
      </p:sp>
      <p:sp>
        <p:nvSpPr>
          <p:cNvPr id="31" name="Content Placeholder 3"/>
          <p:cNvSpPr txBox="1">
            <a:spLocks/>
          </p:cNvSpPr>
          <p:nvPr/>
        </p:nvSpPr>
        <p:spPr>
          <a:xfrm>
            <a:off x="4654155" y="3090405"/>
            <a:ext cx="1317107" cy="455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bb00e39</a:t>
            </a:r>
            <a:r>
              <a:rPr lang="en-US" dirty="0"/>
              <a:t>8</a:t>
            </a:r>
          </a:p>
        </p:txBody>
      </p:sp>
      <p:sp>
        <p:nvSpPr>
          <p:cNvPr id="35" name="Left Arrow 34"/>
          <p:cNvSpPr/>
          <p:nvPr/>
        </p:nvSpPr>
        <p:spPr>
          <a:xfrm>
            <a:off x="5531873" y="3789184"/>
            <a:ext cx="461467" cy="424705"/>
          </a:xfrm>
          <a:prstGeom prst="lef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Left Arrow 36"/>
          <p:cNvSpPr/>
          <p:nvPr/>
        </p:nvSpPr>
        <p:spPr>
          <a:xfrm rot="5400000">
            <a:off x="6380189" y="4258303"/>
            <a:ext cx="438388" cy="424705"/>
          </a:xfrm>
          <a:prstGeom prst="lef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Left Arrow 37"/>
          <p:cNvSpPr/>
          <p:nvPr/>
        </p:nvSpPr>
        <p:spPr>
          <a:xfrm>
            <a:off x="2227959" y="3105416"/>
            <a:ext cx="511312" cy="42470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Left Arrow 38"/>
          <p:cNvSpPr/>
          <p:nvPr/>
        </p:nvSpPr>
        <p:spPr>
          <a:xfrm>
            <a:off x="4076780" y="3132375"/>
            <a:ext cx="511312" cy="42470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Left Arrow 39"/>
          <p:cNvSpPr/>
          <p:nvPr/>
        </p:nvSpPr>
        <p:spPr>
          <a:xfrm rot="16200000">
            <a:off x="5038190" y="2516607"/>
            <a:ext cx="511312" cy="42470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6376917" y="4600597"/>
            <a:ext cx="582211" cy="646331"/>
          </a:xfrm>
          <a:prstGeom prst="rect">
            <a:avLst/>
          </a:prstGeom>
          <a:noFill/>
        </p:spPr>
        <p:txBody>
          <a:bodyPr wrap="none" rtlCol="0">
            <a:spAutoFit/>
          </a:bodyPr>
          <a:lstStyle/>
          <a:p>
            <a:endParaRPr lang="en-US" dirty="0" smtClean="0"/>
          </a:p>
          <a:p>
            <a:r>
              <a:rPr lang="en-US" dirty="0" smtClean="0"/>
              <a:t>Test</a:t>
            </a:r>
            <a:endParaRPr lang="en-US" dirty="0"/>
          </a:p>
        </p:txBody>
      </p:sp>
      <p:sp>
        <p:nvSpPr>
          <p:cNvPr id="45" name="Content Placeholder 3"/>
          <p:cNvSpPr txBox="1">
            <a:spLocks/>
          </p:cNvSpPr>
          <p:nvPr/>
        </p:nvSpPr>
        <p:spPr>
          <a:xfrm>
            <a:off x="450694" y="5928614"/>
            <a:ext cx="1147541" cy="376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smtClean="0"/>
              <a:t>F44cad	</a:t>
            </a:r>
            <a:endParaRPr lang="en-US" dirty="0"/>
          </a:p>
        </p:txBody>
      </p:sp>
      <p:sp>
        <p:nvSpPr>
          <p:cNvPr id="46" name="Content Placeholder 3"/>
          <p:cNvSpPr txBox="1">
            <a:spLocks/>
          </p:cNvSpPr>
          <p:nvPr/>
        </p:nvSpPr>
        <p:spPr>
          <a:xfrm>
            <a:off x="2160261" y="5946318"/>
            <a:ext cx="1254043" cy="376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bb00e39</a:t>
            </a:r>
            <a:endParaRPr lang="en-US" dirty="0"/>
          </a:p>
        </p:txBody>
      </p:sp>
      <p:sp>
        <p:nvSpPr>
          <p:cNvPr id="50" name="Content Placeholder 3"/>
          <p:cNvSpPr txBox="1">
            <a:spLocks/>
          </p:cNvSpPr>
          <p:nvPr/>
        </p:nvSpPr>
        <p:spPr>
          <a:xfrm>
            <a:off x="4024431" y="5957721"/>
            <a:ext cx="1118084" cy="376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None/>
            </a:pPr>
            <a:r>
              <a:rPr lang="en-US" dirty="0"/>
              <a:t>ab00e50</a:t>
            </a:r>
          </a:p>
        </p:txBody>
      </p:sp>
      <p:sp>
        <p:nvSpPr>
          <p:cNvPr id="52" name="Left Arrow 51"/>
          <p:cNvSpPr/>
          <p:nvPr/>
        </p:nvSpPr>
        <p:spPr>
          <a:xfrm>
            <a:off x="1598235" y="5944891"/>
            <a:ext cx="511312" cy="35099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Left Arrow 52"/>
          <p:cNvSpPr/>
          <p:nvPr/>
        </p:nvSpPr>
        <p:spPr>
          <a:xfrm>
            <a:off x="3447056" y="5971850"/>
            <a:ext cx="511312" cy="35099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Left Arrow 53"/>
          <p:cNvSpPr/>
          <p:nvPr/>
        </p:nvSpPr>
        <p:spPr>
          <a:xfrm rot="16200000">
            <a:off x="7368105" y="5569396"/>
            <a:ext cx="349598" cy="35099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Content Placeholder 3"/>
          <p:cNvSpPr txBox="1">
            <a:spLocks/>
          </p:cNvSpPr>
          <p:nvPr/>
        </p:nvSpPr>
        <p:spPr>
          <a:xfrm>
            <a:off x="5785049" y="5919695"/>
            <a:ext cx="994472" cy="376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62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Font typeface="Arial" pitchFamily="34" charset="0"/>
              <a:buNone/>
            </a:pPr>
            <a:r>
              <a:rPr lang="en-US" dirty="0" smtClean="0"/>
              <a:t>ab00e51</a:t>
            </a:r>
            <a:endParaRPr lang="en-US" dirty="0"/>
          </a:p>
        </p:txBody>
      </p:sp>
      <p:sp>
        <p:nvSpPr>
          <p:cNvPr id="66" name="Left Arrow 65"/>
          <p:cNvSpPr/>
          <p:nvPr/>
        </p:nvSpPr>
        <p:spPr>
          <a:xfrm>
            <a:off x="5213535" y="5957721"/>
            <a:ext cx="511312" cy="350995"/>
          </a:xfrm>
          <a:prstGeom prst="leftArrow">
            <a:avLst>
              <a:gd name="adj1" fmla="val 5716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Content Placeholder 3"/>
          <p:cNvSpPr txBox="1">
            <a:spLocks/>
          </p:cNvSpPr>
          <p:nvPr/>
        </p:nvSpPr>
        <p:spPr>
          <a:xfrm>
            <a:off x="7082728" y="5932525"/>
            <a:ext cx="994472" cy="376191"/>
          </a:xfrm>
          <a:prstGeom prst="round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fontScale="550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lt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lt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lt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lt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lt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lt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lt1"/>
                </a:solidFill>
                <a:latin typeface="+mn-lt"/>
                <a:ea typeface="+mn-ea"/>
                <a:cs typeface="+mn-cs"/>
              </a:defRPr>
            </a:lvl9pPr>
          </a:lstStyle>
          <a:p>
            <a:pPr marL="114300" indent="0" algn="ctr">
              <a:buNone/>
            </a:pPr>
            <a:r>
              <a:rPr lang="en-US" dirty="0"/>
              <a:t>bb00e398</a:t>
            </a:r>
          </a:p>
        </p:txBody>
      </p:sp>
      <p:sp>
        <p:nvSpPr>
          <p:cNvPr id="68" name="Left Arrow 67"/>
          <p:cNvSpPr/>
          <p:nvPr/>
        </p:nvSpPr>
        <p:spPr>
          <a:xfrm>
            <a:off x="6743752" y="5957721"/>
            <a:ext cx="338976" cy="350995"/>
          </a:xfrm>
          <a:prstGeom prst="leftArrow">
            <a:avLst>
              <a:gd name="adj1" fmla="val 57165"/>
              <a:gd name="adj2"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7087420" y="4923763"/>
            <a:ext cx="855523" cy="646331"/>
          </a:xfrm>
          <a:prstGeom prst="rect">
            <a:avLst/>
          </a:prstGeom>
          <a:noFill/>
        </p:spPr>
        <p:txBody>
          <a:bodyPr wrap="none" rtlCol="0">
            <a:spAutoFit/>
          </a:bodyPr>
          <a:lstStyle/>
          <a:p>
            <a:endParaRPr lang="en-US" dirty="0" smtClean="0"/>
          </a:p>
          <a:p>
            <a:r>
              <a:rPr lang="en-US" dirty="0" smtClean="0"/>
              <a:t>Master</a:t>
            </a:r>
            <a:endParaRPr lang="en-US" dirty="0"/>
          </a:p>
        </p:txBody>
      </p:sp>
      <p:sp>
        <p:nvSpPr>
          <p:cNvPr id="32" name="TextBox 31"/>
          <p:cNvSpPr txBox="1"/>
          <p:nvPr/>
        </p:nvSpPr>
        <p:spPr>
          <a:xfrm>
            <a:off x="457200" y="1648293"/>
            <a:ext cx="7620000" cy="1200329"/>
          </a:xfrm>
          <a:prstGeom prst="rect">
            <a:avLst/>
          </a:prstGeom>
          <a:noFill/>
        </p:spPr>
        <p:txBody>
          <a:bodyPr wrap="square" rtlCol="0">
            <a:spAutoFit/>
          </a:bodyPr>
          <a:lstStyle/>
          <a:p>
            <a:r>
              <a:rPr lang="en-US" dirty="0" smtClean="0"/>
              <a:t>GIT will </a:t>
            </a:r>
            <a:r>
              <a:rPr lang="en-US" dirty="0"/>
              <a:t>"undo" all commits on master that happened </a:t>
            </a:r>
            <a:endParaRPr lang="en-US" dirty="0" smtClean="0"/>
          </a:p>
          <a:p>
            <a:r>
              <a:rPr lang="en-US" dirty="0" smtClean="0"/>
              <a:t>after </a:t>
            </a:r>
            <a:r>
              <a:rPr lang="en-US" dirty="0"/>
              <a:t>the lines began to branch out </a:t>
            </a:r>
            <a:r>
              <a:rPr lang="en-US" dirty="0" smtClean="0"/>
              <a:t>(common ancestor) and save</a:t>
            </a:r>
          </a:p>
          <a:p>
            <a:r>
              <a:rPr lang="en-US" dirty="0" smtClean="0"/>
              <a:t>them temporarily </a:t>
            </a:r>
          </a:p>
          <a:p>
            <a:endParaRPr lang="en-US" dirty="0"/>
          </a:p>
        </p:txBody>
      </p:sp>
      <p:sp>
        <p:nvSpPr>
          <p:cNvPr id="3" name="Rectangle 2"/>
          <p:cNvSpPr/>
          <p:nvPr/>
        </p:nvSpPr>
        <p:spPr>
          <a:xfrm>
            <a:off x="3793925" y="5327135"/>
            <a:ext cx="1010050" cy="369332"/>
          </a:xfrm>
          <a:prstGeom prst="rect">
            <a:avLst/>
          </a:prstGeom>
        </p:spPr>
        <p:txBody>
          <a:bodyPr wrap="none">
            <a:spAutoFit/>
          </a:bodyPr>
          <a:lstStyle/>
          <a:p>
            <a:pPr marL="114300" lvl="0" algn="ctr"/>
            <a:r>
              <a:rPr lang="en-US" dirty="0">
                <a:solidFill>
                  <a:srgbClr val="FFFFFF"/>
                </a:solidFill>
              </a:rPr>
              <a:t>bb00e39</a:t>
            </a:r>
          </a:p>
        </p:txBody>
      </p:sp>
      <p:sp>
        <p:nvSpPr>
          <p:cNvPr id="34" name="TextBox 33"/>
          <p:cNvSpPr txBox="1"/>
          <p:nvPr/>
        </p:nvSpPr>
        <p:spPr>
          <a:xfrm>
            <a:off x="419349" y="4046599"/>
            <a:ext cx="3529067" cy="1754327"/>
          </a:xfrm>
          <a:prstGeom prst="rect">
            <a:avLst/>
          </a:prstGeom>
          <a:noFill/>
        </p:spPr>
        <p:txBody>
          <a:bodyPr wrap="square" rtlCol="0">
            <a:spAutoFit/>
          </a:bodyPr>
          <a:lstStyle/>
          <a:p>
            <a:r>
              <a:rPr lang="en-US" dirty="0" smtClean="0"/>
              <a:t>It then will integrate the commits </a:t>
            </a:r>
          </a:p>
          <a:p>
            <a:r>
              <a:rPr lang="en-US" dirty="0"/>
              <a:t>f</a:t>
            </a:r>
            <a:r>
              <a:rPr lang="en-US" dirty="0" smtClean="0"/>
              <a:t>rom our test branch, then the new commits on branch master are reapplied on top of integrated commits from branch Test</a:t>
            </a:r>
          </a:p>
          <a:p>
            <a:endParaRPr lang="en-US" dirty="0"/>
          </a:p>
        </p:txBody>
      </p:sp>
    </p:spTree>
    <p:extLst>
      <p:ext uri="{BB962C8B-B14F-4D97-AF65-F5344CB8AC3E}">
        <p14:creationId xmlns:p14="http://schemas.microsoft.com/office/powerpoint/2010/main" val="131655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22">
                                            <p:bg/>
                                          </p:spTgt>
                                        </p:tgtEl>
                                        <p:attrNameLst>
                                          <p:attrName>style.visibility</p:attrName>
                                        </p:attrNameLst>
                                      </p:cBhvr>
                                      <p:to>
                                        <p:strVal val="visible"/>
                                      </p:to>
                                    </p:set>
                                    <p:anim calcmode="lin" valueType="num">
                                      <p:cBhvr>
                                        <p:cTn id="31" dur="500" fill="hold"/>
                                        <p:tgtEl>
                                          <p:spTgt spid="22">
                                            <p:bg/>
                                          </p:spTgt>
                                        </p:tgtEl>
                                        <p:attrNameLst>
                                          <p:attrName>ppt_w</p:attrName>
                                        </p:attrNameLst>
                                      </p:cBhvr>
                                      <p:tavLst>
                                        <p:tav tm="0">
                                          <p:val>
                                            <p:fltVal val="0"/>
                                          </p:val>
                                        </p:tav>
                                        <p:tav tm="100000">
                                          <p:val>
                                            <p:strVal val="#ppt_w"/>
                                          </p:val>
                                        </p:tav>
                                      </p:tavLst>
                                    </p:anim>
                                    <p:anim calcmode="lin" valueType="num">
                                      <p:cBhvr>
                                        <p:cTn id="32" dur="500" fill="hold"/>
                                        <p:tgtEl>
                                          <p:spTgt spid="22">
                                            <p:bg/>
                                          </p:spTgt>
                                        </p:tgtEl>
                                        <p:attrNameLst>
                                          <p:attrName>ppt_h</p:attrName>
                                        </p:attrNameLst>
                                      </p:cBhvr>
                                      <p:tavLst>
                                        <p:tav tm="0">
                                          <p:val>
                                            <p:fltVal val="0"/>
                                          </p:val>
                                        </p:tav>
                                        <p:tav tm="100000">
                                          <p:val>
                                            <p:strVal val="#ppt_h"/>
                                          </p:val>
                                        </p:tav>
                                      </p:tavLst>
                                    </p:anim>
                                    <p:anim calcmode="lin" valueType="num">
                                      <p:cBhvr>
                                        <p:cTn id="33" dur="500" fill="hold"/>
                                        <p:tgtEl>
                                          <p:spTgt spid="22">
                                            <p:bg/>
                                          </p:spTgt>
                                        </p:tgtEl>
                                        <p:attrNameLst>
                                          <p:attrName>style.rotation</p:attrName>
                                        </p:attrNameLst>
                                      </p:cBhvr>
                                      <p:tavLst>
                                        <p:tav tm="0">
                                          <p:val>
                                            <p:fltVal val="360"/>
                                          </p:val>
                                        </p:tav>
                                        <p:tav tm="100000">
                                          <p:val>
                                            <p:fltVal val="0"/>
                                          </p:val>
                                        </p:tav>
                                      </p:tavLst>
                                    </p:anim>
                                    <p:animEffect transition="in" filter="fade">
                                      <p:cBhvr>
                                        <p:cTn id="34" dur="500"/>
                                        <p:tgtEl>
                                          <p:spTgt spid="22">
                                            <p:bg/>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anim calcmode="lin" valueType="num">
                                      <p:cBhvr>
                                        <p:cTn id="39"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0"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1"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2" dur="500"/>
                                        <p:tgtEl>
                                          <p:spTgt spid="22">
                                            <p:txEl>
                                              <p:pRg st="0" end="0"/>
                                            </p:txEl>
                                          </p:spTgt>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p:cTn id="45" dur="500" fill="hold"/>
                                        <p:tgtEl>
                                          <p:spTgt spid="38"/>
                                        </p:tgtEl>
                                        <p:attrNameLst>
                                          <p:attrName>ppt_w</p:attrName>
                                        </p:attrNameLst>
                                      </p:cBhvr>
                                      <p:tavLst>
                                        <p:tav tm="0">
                                          <p:val>
                                            <p:fltVal val="0"/>
                                          </p:val>
                                        </p:tav>
                                        <p:tav tm="100000">
                                          <p:val>
                                            <p:strVal val="#ppt_w"/>
                                          </p:val>
                                        </p:tav>
                                      </p:tavLst>
                                    </p:anim>
                                    <p:anim calcmode="lin" valueType="num">
                                      <p:cBhvr>
                                        <p:cTn id="46" dur="500" fill="hold"/>
                                        <p:tgtEl>
                                          <p:spTgt spid="38"/>
                                        </p:tgtEl>
                                        <p:attrNameLst>
                                          <p:attrName>ppt_h</p:attrName>
                                        </p:attrNameLst>
                                      </p:cBhvr>
                                      <p:tavLst>
                                        <p:tav tm="0">
                                          <p:val>
                                            <p:fltVal val="0"/>
                                          </p:val>
                                        </p:tav>
                                        <p:tav tm="100000">
                                          <p:val>
                                            <p:strVal val="#ppt_h"/>
                                          </p:val>
                                        </p:tav>
                                      </p:tavLst>
                                    </p:anim>
                                    <p:anim calcmode="lin" valueType="num">
                                      <p:cBhvr>
                                        <p:cTn id="47" dur="500" fill="hold"/>
                                        <p:tgtEl>
                                          <p:spTgt spid="38"/>
                                        </p:tgtEl>
                                        <p:attrNameLst>
                                          <p:attrName>style.rotation</p:attrName>
                                        </p:attrNameLst>
                                      </p:cBhvr>
                                      <p:tavLst>
                                        <p:tav tm="0">
                                          <p:val>
                                            <p:fltVal val="360"/>
                                          </p:val>
                                        </p:tav>
                                        <p:tav tm="100000">
                                          <p:val>
                                            <p:fltVal val="0"/>
                                          </p:val>
                                        </p:tav>
                                      </p:tavLst>
                                    </p:anim>
                                    <p:animEffect transition="in" filter="fad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49" presetClass="entr" presetSubtype="0" decel="10000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 calcmode="lin" valueType="num">
                                      <p:cBhvr>
                                        <p:cTn id="55" dur="500" fill="hold"/>
                                        <p:tgtEl>
                                          <p:spTgt spid="23"/>
                                        </p:tgtEl>
                                        <p:attrNameLst>
                                          <p:attrName>style.rotation</p:attrName>
                                        </p:attrNameLst>
                                      </p:cBhvr>
                                      <p:tavLst>
                                        <p:tav tm="0">
                                          <p:val>
                                            <p:fltVal val="360"/>
                                          </p:val>
                                        </p:tav>
                                        <p:tav tm="100000">
                                          <p:val>
                                            <p:fltVal val="0"/>
                                          </p:val>
                                        </p:tav>
                                      </p:tavLst>
                                    </p:anim>
                                    <p:animEffect transition="in" filter="fade">
                                      <p:cBhvr>
                                        <p:cTn id="56" dur="500"/>
                                        <p:tgtEl>
                                          <p:spTgt spid="23"/>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500" fill="hold"/>
                                        <p:tgtEl>
                                          <p:spTgt spid="39"/>
                                        </p:tgtEl>
                                        <p:attrNameLst>
                                          <p:attrName>ppt_w</p:attrName>
                                        </p:attrNameLst>
                                      </p:cBhvr>
                                      <p:tavLst>
                                        <p:tav tm="0">
                                          <p:val>
                                            <p:fltVal val="0"/>
                                          </p:val>
                                        </p:tav>
                                        <p:tav tm="100000">
                                          <p:val>
                                            <p:strVal val="#ppt_w"/>
                                          </p:val>
                                        </p:tav>
                                      </p:tavLst>
                                    </p:anim>
                                    <p:anim calcmode="lin" valueType="num">
                                      <p:cBhvr>
                                        <p:cTn id="60" dur="500" fill="hold"/>
                                        <p:tgtEl>
                                          <p:spTgt spid="39"/>
                                        </p:tgtEl>
                                        <p:attrNameLst>
                                          <p:attrName>ppt_h</p:attrName>
                                        </p:attrNameLst>
                                      </p:cBhvr>
                                      <p:tavLst>
                                        <p:tav tm="0">
                                          <p:val>
                                            <p:fltVal val="0"/>
                                          </p:val>
                                        </p:tav>
                                        <p:tav tm="100000">
                                          <p:val>
                                            <p:strVal val="#ppt_h"/>
                                          </p:val>
                                        </p:tav>
                                      </p:tavLst>
                                    </p:anim>
                                    <p:anim calcmode="lin" valueType="num">
                                      <p:cBhvr>
                                        <p:cTn id="61" dur="500" fill="hold"/>
                                        <p:tgtEl>
                                          <p:spTgt spid="39"/>
                                        </p:tgtEl>
                                        <p:attrNameLst>
                                          <p:attrName>style.rotation</p:attrName>
                                        </p:attrNameLst>
                                      </p:cBhvr>
                                      <p:tavLst>
                                        <p:tav tm="0">
                                          <p:val>
                                            <p:fltVal val="360"/>
                                          </p:val>
                                        </p:tav>
                                        <p:tav tm="100000">
                                          <p:val>
                                            <p:fltVal val="0"/>
                                          </p:val>
                                        </p:tav>
                                      </p:tavLst>
                                    </p:anim>
                                    <p:animEffect transition="in" filter="fade">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80">
                                          <p:stCondLst>
                                            <p:cond delay="0"/>
                                          </p:stCondLst>
                                        </p:cTn>
                                        <p:tgtEl>
                                          <p:spTgt spid="24"/>
                                        </p:tgtEl>
                                      </p:cBhvr>
                                    </p:animEffect>
                                    <p:anim calcmode="lin" valueType="num">
                                      <p:cBhvr>
                                        <p:cTn id="6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73" dur="26">
                                          <p:stCondLst>
                                            <p:cond delay="650"/>
                                          </p:stCondLst>
                                        </p:cTn>
                                        <p:tgtEl>
                                          <p:spTgt spid="24"/>
                                        </p:tgtEl>
                                      </p:cBhvr>
                                      <p:to x="100000" y="60000"/>
                                    </p:animScale>
                                    <p:animScale>
                                      <p:cBhvr>
                                        <p:cTn id="74" dur="166" decel="50000">
                                          <p:stCondLst>
                                            <p:cond delay="676"/>
                                          </p:stCondLst>
                                        </p:cTn>
                                        <p:tgtEl>
                                          <p:spTgt spid="24"/>
                                        </p:tgtEl>
                                      </p:cBhvr>
                                      <p:to x="100000" y="100000"/>
                                    </p:animScale>
                                    <p:animScale>
                                      <p:cBhvr>
                                        <p:cTn id="75" dur="26">
                                          <p:stCondLst>
                                            <p:cond delay="1312"/>
                                          </p:stCondLst>
                                        </p:cTn>
                                        <p:tgtEl>
                                          <p:spTgt spid="24"/>
                                        </p:tgtEl>
                                      </p:cBhvr>
                                      <p:to x="100000" y="80000"/>
                                    </p:animScale>
                                    <p:animScale>
                                      <p:cBhvr>
                                        <p:cTn id="76" dur="166" decel="50000">
                                          <p:stCondLst>
                                            <p:cond delay="1338"/>
                                          </p:stCondLst>
                                        </p:cTn>
                                        <p:tgtEl>
                                          <p:spTgt spid="24"/>
                                        </p:tgtEl>
                                      </p:cBhvr>
                                      <p:to x="100000" y="100000"/>
                                    </p:animScale>
                                    <p:animScale>
                                      <p:cBhvr>
                                        <p:cTn id="77" dur="26">
                                          <p:stCondLst>
                                            <p:cond delay="1642"/>
                                          </p:stCondLst>
                                        </p:cTn>
                                        <p:tgtEl>
                                          <p:spTgt spid="24"/>
                                        </p:tgtEl>
                                      </p:cBhvr>
                                      <p:to x="100000" y="90000"/>
                                    </p:animScale>
                                    <p:animScale>
                                      <p:cBhvr>
                                        <p:cTn id="78" dur="166" decel="50000">
                                          <p:stCondLst>
                                            <p:cond delay="1668"/>
                                          </p:stCondLst>
                                        </p:cTn>
                                        <p:tgtEl>
                                          <p:spTgt spid="24"/>
                                        </p:tgtEl>
                                      </p:cBhvr>
                                      <p:to x="100000" y="100000"/>
                                    </p:animScale>
                                    <p:animScale>
                                      <p:cBhvr>
                                        <p:cTn id="79" dur="26">
                                          <p:stCondLst>
                                            <p:cond delay="1808"/>
                                          </p:stCondLst>
                                        </p:cTn>
                                        <p:tgtEl>
                                          <p:spTgt spid="24"/>
                                        </p:tgtEl>
                                      </p:cBhvr>
                                      <p:to x="100000" y="95000"/>
                                    </p:animScale>
                                    <p:animScale>
                                      <p:cBhvr>
                                        <p:cTn id="80" dur="166" decel="50000">
                                          <p:stCondLst>
                                            <p:cond delay="1834"/>
                                          </p:stCondLst>
                                        </p:cTn>
                                        <p:tgtEl>
                                          <p:spTgt spid="24"/>
                                        </p:tgtEl>
                                      </p:cBhvr>
                                      <p:to x="100000" y="100000"/>
                                    </p:animScale>
                                  </p:childTnLst>
                                </p:cTn>
                              </p:par>
                              <p:par>
                                <p:cTn id="81" presetID="26"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down)">
                                      <p:cBhvr>
                                        <p:cTn id="83" dur="580">
                                          <p:stCondLst>
                                            <p:cond delay="0"/>
                                          </p:stCondLst>
                                        </p:cTn>
                                        <p:tgtEl>
                                          <p:spTgt spid="26"/>
                                        </p:tgtEl>
                                      </p:cBhvr>
                                    </p:animEffect>
                                    <p:anim calcmode="lin" valueType="num">
                                      <p:cBhvr>
                                        <p:cTn id="8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89" dur="26">
                                          <p:stCondLst>
                                            <p:cond delay="650"/>
                                          </p:stCondLst>
                                        </p:cTn>
                                        <p:tgtEl>
                                          <p:spTgt spid="26"/>
                                        </p:tgtEl>
                                      </p:cBhvr>
                                      <p:to x="100000" y="60000"/>
                                    </p:animScale>
                                    <p:animScale>
                                      <p:cBhvr>
                                        <p:cTn id="90" dur="166" decel="50000">
                                          <p:stCondLst>
                                            <p:cond delay="676"/>
                                          </p:stCondLst>
                                        </p:cTn>
                                        <p:tgtEl>
                                          <p:spTgt spid="26"/>
                                        </p:tgtEl>
                                      </p:cBhvr>
                                      <p:to x="100000" y="100000"/>
                                    </p:animScale>
                                    <p:animScale>
                                      <p:cBhvr>
                                        <p:cTn id="91" dur="26">
                                          <p:stCondLst>
                                            <p:cond delay="1312"/>
                                          </p:stCondLst>
                                        </p:cTn>
                                        <p:tgtEl>
                                          <p:spTgt spid="26"/>
                                        </p:tgtEl>
                                      </p:cBhvr>
                                      <p:to x="100000" y="80000"/>
                                    </p:animScale>
                                    <p:animScale>
                                      <p:cBhvr>
                                        <p:cTn id="92" dur="166" decel="50000">
                                          <p:stCondLst>
                                            <p:cond delay="1338"/>
                                          </p:stCondLst>
                                        </p:cTn>
                                        <p:tgtEl>
                                          <p:spTgt spid="26"/>
                                        </p:tgtEl>
                                      </p:cBhvr>
                                      <p:to x="100000" y="100000"/>
                                    </p:animScale>
                                    <p:animScale>
                                      <p:cBhvr>
                                        <p:cTn id="93" dur="26">
                                          <p:stCondLst>
                                            <p:cond delay="1642"/>
                                          </p:stCondLst>
                                        </p:cTn>
                                        <p:tgtEl>
                                          <p:spTgt spid="26"/>
                                        </p:tgtEl>
                                      </p:cBhvr>
                                      <p:to x="100000" y="90000"/>
                                    </p:animScale>
                                    <p:animScale>
                                      <p:cBhvr>
                                        <p:cTn id="94" dur="166" decel="50000">
                                          <p:stCondLst>
                                            <p:cond delay="1668"/>
                                          </p:stCondLst>
                                        </p:cTn>
                                        <p:tgtEl>
                                          <p:spTgt spid="26"/>
                                        </p:tgtEl>
                                      </p:cBhvr>
                                      <p:to x="100000" y="100000"/>
                                    </p:animScale>
                                    <p:animScale>
                                      <p:cBhvr>
                                        <p:cTn id="95" dur="26">
                                          <p:stCondLst>
                                            <p:cond delay="1808"/>
                                          </p:stCondLst>
                                        </p:cTn>
                                        <p:tgtEl>
                                          <p:spTgt spid="26"/>
                                        </p:tgtEl>
                                      </p:cBhvr>
                                      <p:to x="100000" y="95000"/>
                                    </p:animScale>
                                    <p:animScale>
                                      <p:cBhvr>
                                        <p:cTn id="96" dur="166" decel="50000">
                                          <p:stCondLst>
                                            <p:cond delay="1834"/>
                                          </p:stCondLst>
                                        </p:cTn>
                                        <p:tgtEl>
                                          <p:spTgt spid="26"/>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49" presetClass="entr" presetSubtype="0" decel="100000" fill="hold" grpId="0" nodeType="clickEffect">
                                  <p:stCondLst>
                                    <p:cond delay="0"/>
                                  </p:stCondLst>
                                  <p:childTnLst>
                                    <p:set>
                                      <p:cBhvr>
                                        <p:cTn id="100" dur="1" fill="hold">
                                          <p:stCondLst>
                                            <p:cond delay="0"/>
                                          </p:stCondLst>
                                        </p:cTn>
                                        <p:tgtEl>
                                          <p:spTgt spid="31"/>
                                        </p:tgtEl>
                                        <p:attrNameLst>
                                          <p:attrName>style.visibility</p:attrName>
                                        </p:attrNameLst>
                                      </p:cBhvr>
                                      <p:to>
                                        <p:strVal val="visible"/>
                                      </p:to>
                                    </p:set>
                                    <p:anim calcmode="lin" valueType="num">
                                      <p:cBhvr>
                                        <p:cTn id="101" dur="500" fill="hold"/>
                                        <p:tgtEl>
                                          <p:spTgt spid="31"/>
                                        </p:tgtEl>
                                        <p:attrNameLst>
                                          <p:attrName>ppt_w</p:attrName>
                                        </p:attrNameLst>
                                      </p:cBhvr>
                                      <p:tavLst>
                                        <p:tav tm="0">
                                          <p:val>
                                            <p:fltVal val="0"/>
                                          </p:val>
                                        </p:tav>
                                        <p:tav tm="100000">
                                          <p:val>
                                            <p:strVal val="#ppt_w"/>
                                          </p:val>
                                        </p:tav>
                                      </p:tavLst>
                                    </p:anim>
                                    <p:anim calcmode="lin" valueType="num">
                                      <p:cBhvr>
                                        <p:cTn id="102" dur="500" fill="hold"/>
                                        <p:tgtEl>
                                          <p:spTgt spid="31"/>
                                        </p:tgtEl>
                                        <p:attrNameLst>
                                          <p:attrName>ppt_h</p:attrName>
                                        </p:attrNameLst>
                                      </p:cBhvr>
                                      <p:tavLst>
                                        <p:tav tm="0">
                                          <p:val>
                                            <p:fltVal val="0"/>
                                          </p:val>
                                        </p:tav>
                                        <p:tav tm="100000">
                                          <p:val>
                                            <p:strVal val="#ppt_h"/>
                                          </p:val>
                                        </p:tav>
                                      </p:tavLst>
                                    </p:anim>
                                    <p:anim calcmode="lin" valueType="num">
                                      <p:cBhvr>
                                        <p:cTn id="103" dur="500" fill="hold"/>
                                        <p:tgtEl>
                                          <p:spTgt spid="31"/>
                                        </p:tgtEl>
                                        <p:attrNameLst>
                                          <p:attrName>style.rotation</p:attrName>
                                        </p:attrNameLst>
                                      </p:cBhvr>
                                      <p:tavLst>
                                        <p:tav tm="0">
                                          <p:val>
                                            <p:fltVal val="360"/>
                                          </p:val>
                                        </p:tav>
                                        <p:tav tm="100000">
                                          <p:val>
                                            <p:fltVal val="0"/>
                                          </p:val>
                                        </p:tav>
                                      </p:tavLst>
                                    </p:anim>
                                    <p:animEffect transition="in" filter="fade">
                                      <p:cBhvr>
                                        <p:cTn id="104" dur="500"/>
                                        <p:tgtEl>
                                          <p:spTgt spid="31"/>
                                        </p:tgtEl>
                                      </p:cBhvr>
                                    </p:animEffect>
                                  </p:childTnLst>
                                </p:cTn>
                              </p:par>
                              <p:par>
                                <p:cTn id="105" presetID="49" presetClass="entr" presetSubtype="0" decel="10000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 calcmode="lin" valueType="num">
                                      <p:cBhvr>
                                        <p:cTn id="107" dur="500" fill="hold"/>
                                        <p:tgtEl>
                                          <p:spTgt spid="40"/>
                                        </p:tgtEl>
                                        <p:attrNameLst>
                                          <p:attrName>ppt_w</p:attrName>
                                        </p:attrNameLst>
                                      </p:cBhvr>
                                      <p:tavLst>
                                        <p:tav tm="0">
                                          <p:val>
                                            <p:fltVal val="0"/>
                                          </p:val>
                                        </p:tav>
                                        <p:tav tm="100000">
                                          <p:val>
                                            <p:strVal val="#ppt_w"/>
                                          </p:val>
                                        </p:tav>
                                      </p:tavLst>
                                    </p:anim>
                                    <p:anim calcmode="lin" valueType="num">
                                      <p:cBhvr>
                                        <p:cTn id="108" dur="500" fill="hold"/>
                                        <p:tgtEl>
                                          <p:spTgt spid="40"/>
                                        </p:tgtEl>
                                        <p:attrNameLst>
                                          <p:attrName>ppt_h</p:attrName>
                                        </p:attrNameLst>
                                      </p:cBhvr>
                                      <p:tavLst>
                                        <p:tav tm="0">
                                          <p:val>
                                            <p:fltVal val="0"/>
                                          </p:val>
                                        </p:tav>
                                        <p:tav tm="100000">
                                          <p:val>
                                            <p:strVal val="#ppt_h"/>
                                          </p:val>
                                        </p:tav>
                                      </p:tavLst>
                                    </p:anim>
                                    <p:anim calcmode="lin" valueType="num">
                                      <p:cBhvr>
                                        <p:cTn id="109" dur="500" fill="hold"/>
                                        <p:tgtEl>
                                          <p:spTgt spid="40"/>
                                        </p:tgtEl>
                                        <p:attrNameLst>
                                          <p:attrName>style.rotation</p:attrName>
                                        </p:attrNameLst>
                                      </p:cBhvr>
                                      <p:tavLst>
                                        <p:tav tm="0">
                                          <p:val>
                                            <p:fltVal val="360"/>
                                          </p:val>
                                        </p:tav>
                                        <p:tav tm="100000">
                                          <p:val>
                                            <p:fltVal val="0"/>
                                          </p:val>
                                        </p:tav>
                                      </p:tavLst>
                                    </p:anim>
                                    <p:animEffect transition="in" filter="fade">
                                      <p:cBhvr>
                                        <p:cTn id="110" dur="500"/>
                                        <p:tgtEl>
                                          <p:spTgt spid="40"/>
                                        </p:tgtEl>
                                      </p:cBhvr>
                                    </p:animEffect>
                                  </p:childTnLst>
                                </p:cTn>
                              </p:par>
                              <p:par>
                                <p:cTn id="111" presetID="49" presetClass="entr" presetSubtype="0" decel="100000" fill="hold" grpId="0" nodeType="with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p:cTn id="113" dur="500" fill="hold"/>
                                        <p:tgtEl>
                                          <p:spTgt spid="25"/>
                                        </p:tgtEl>
                                        <p:attrNameLst>
                                          <p:attrName>ppt_w</p:attrName>
                                        </p:attrNameLst>
                                      </p:cBhvr>
                                      <p:tavLst>
                                        <p:tav tm="0">
                                          <p:val>
                                            <p:fltVal val="0"/>
                                          </p:val>
                                        </p:tav>
                                        <p:tav tm="100000">
                                          <p:val>
                                            <p:strVal val="#ppt_w"/>
                                          </p:val>
                                        </p:tav>
                                      </p:tavLst>
                                    </p:anim>
                                    <p:anim calcmode="lin" valueType="num">
                                      <p:cBhvr>
                                        <p:cTn id="114" dur="500" fill="hold"/>
                                        <p:tgtEl>
                                          <p:spTgt spid="25"/>
                                        </p:tgtEl>
                                        <p:attrNameLst>
                                          <p:attrName>ppt_h</p:attrName>
                                        </p:attrNameLst>
                                      </p:cBhvr>
                                      <p:tavLst>
                                        <p:tav tm="0">
                                          <p:val>
                                            <p:fltVal val="0"/>
                                          </p:val>
                                        </p:tav>
                                        <p:tav tm="100000">
                                          <p:val>
                                            <p:strVal val="#ppt_h"/>
                                          </p:val>
                                        </p:tav>
                                      </p:tavLst>
                                    </p:anim>
                                    <p:anim calcmode="lin" valueType="num">
                                      <p:cBhvr>
                                        <p:cTn id="115" dur="500" fill="hold"/>
                                        <p:tgtEl>
                                          <p:spTgt spid="25"/>
                                        </p:tgtEl>
                                        <p:attrNameLst>
                                          <p:attrName>style.rotation</p:attrName>
                                        </p:attrNameLst>
                                      </p:cBhvr>
                                      <p:tavLst>
                                        <p:tav tm="0">
                                          <p:val>
                                            <p:fltVal val="360"/>
                                          </p:val>
                                        </p:tav>
                                        <p:tav tm="100000">
                                          <p:val>
                                            <p:fltVal val="0"/>
                                          </p:val>
                                        </p:tav>
                                      </p:tavLst>
                                    </p:anim>
                                    <p:animEffect transition="in" filter="fade">
                                      <p:cBhvr>
                                        <p:cTn id="116" dur="500"/>
                                        <p:tgtEl>
                                          <p:spTgt spid="25"/>
                                        </p:tgtEl>
                                      </p:cBhvr>
                                    </p:animEffect>
                                  </p:childTnLst>
                                </p:cTn>
                              </p:par>
                            </p:childTnLst>
                          </p:cTn>
                        </p:par>
                      </p:childTnLst>
                    </p:cTn>
                  </p:par>
                  <p:par>
                    <p:cTn id="117" fill="hold">
                      <p:stCondLst>
                        <p:cond delay="indefinite"/>
                      </p:stCondLst>
                      <p:childTnLst>
                        <p:par>
                          <p:cTn id="118" fill="hold">
                            <p:stCondLst>
                              <p:cond delay="0"/>
                            </p:stCondLst>
                            <p:childTnLst>
                              <p:par>
                                <p:cTn id="119" presetID="49" presetClass="entr" presetSubtype="0" decel="10000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 calcmode="lin" valueType="num">
                                      <p:cBhvr>
                                        <p:cTn id="121" dur="500" fill="hold"/>
                                        <p:tgtEl>
                                          <p:spTgt spid="35"/>
                                        </p:tgtEl>
                                        <p:attrNameLst>
                                          <p:attrName>ppt_w</p:attrName>
                                        </p:attrNameLst>
                                      </p:cBhvr>
                                      <p:tavLst>
                                        <p:tav tm="0">
                                          <p:val>
                                            <p:fltVal val="0"/>
                                          </p:val>
                                        </p:tav>
                                        <p:tav tm="100000">
                                          <p:val>
                                            <p:strVal val="#ppt_w"/>
                                          </p:val>
                                        </p:tav>
                                      </p:tavLst>
                                    </p:anim>
                                    <p:anim calcmode="lin" valueType="num">
                                      <p:cBhvr>
                                        <p:cTn id="122" dur="500" fill="hold"/>
                                        <p:tgtEl>
                                          <p:spTgt spid="35"/>
                                        </p:tgtEl>
                                        <p:attrNameLst>
                                          <p:attrName>ppt_h</p:attrName>
                                        </p:attrNameLst>
                                      </p:cBhvr>
                                      <p:tavLst>
                                        <p:tav tm="0">
                                          <p:val>
                                            <p:fltVal val="0"/>
                                          </p:val>
                                        </p:tav>
                                        <p:tav tm="100000">
                                          <p:val>
                                            <p:strVal val="#ppt_h"/>
                                          </p:val>
                                        </p:tav>
                                      </p:tavLst>
                                    </p:anim>
                                    <p:anim calcmode="lin" valueType="num">
                                      <p:cBhvr>
                                        <p:cTn id="123" dur="500" fill="hold"/>
                                        <p:tgtEl>
                                          <p:spTgt spid="35"/>
                                        </p:tgtEl>
                                        <p:attrNameLst>
                                          <p:attrName>style.rotation</p:attrName>
                                        </p:attrNameLst>
                                      </p:cBhvr>
                                      <p:tavLst>
                                        <p:tav tm="0">
                                          <p:val>
                                            <p:fltVal val="360"/>
                                          </p:val>
                                        </p:tav>
                                        <p:tav tm="100000">
                                          <p:val>
                                            <p:fltVal val="0"/>
                                          </p:val>
                                        </p:tav>
                                      </p:tavLst>
                                    </p:anim>
                                    <p:animEffect transition="in" filter="fade">
                                      <p:cBhvr>
                                        <p:cTn id="124" dur="500"/>
                                        <p:tgtEl>
                                          <p:spTgt spid="35"/>
                                        </p:tgtEl>
                                      </p:cBhvr>
                                    </p:animEffect>
                                  </p:childTnLst>
                                </p:cTn>
                              </p:par>
                              <p:par>
                                <p:cTn id="125" presetID="49" presetClass="entr" presetSubtype="0" decel="100000"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 calcmode="lin" valueType="num">
                                      <p:cBhvr>
                                        <p:cTn id="129" dur="500" fill="hold"/>
                                        <p:tgtEl>
                                          <p:spTgt spid="27"/>
                                        </p:tgtEl>
                                        <p:attrNameLst>
                                          <p:attrName>style.rotation</p:attrName>
                                        </p:attrNameLst>
                                      </p:cBhvr>
                                      <p:tavLst>
                                        <p:tav tm="0">
                                          <p:val>
                                            <p:fltVal val="360"/>
                                          </p:val>
                                        </p:tav>
                                        <p:tav tm="100000">
                                          <p:val>
                                            <p:fltVal val="0"/>
                                          </p:val>
                                        </p:tav>
                                      </p:tavLst>
                                    </p:anim>
                                    <p:animEffect transition="in" filter="fade">
                                      <p:cBhvr>
                                        <p:cTn id="130" dur="500"/>
                                        <p:tgtEl>
                                          <p:spTgt spid="27"/>
                                        </p:tgtEl>
                                      </p:cBhvr>
                                    </p:animEffect>
                                  </p:childTnLst>
                                </p:cTn>
                              </p:par>
                            </p:childTnLst>
                          </p:cTn>
                        </p:par>
                      </p:childTnLst>
                    </p:cTn>
                  </p:par>
                  <p:par>
                    <p:cTn id="131" fill="hold">
                      <p:stCondLst>
                        <p:cond delay="indefinite"/>
                      </p:stCondLst>
                      <p:childTnLst>
                        <p:par>
                          <p:cTn id="132" fill="hold">
                            <p:stCondLst>
                              <p:cond delay="0"/>
                            </p:stCondLst>
                            <p:childTnLst>
                              <p:par>
                                <p:cTn id="133" presetID="49" presetClass="entr" presetSubtype="0" decel="100000" fill="hold" grpId="0" nodeType="clickEffect">
                                  <p:stCondLst>
                                    <p:cond delay="0"/>
                                  </p:stCondLst>
                                  <p:childTnLst>
                                    <p:set>
                                      <p:cBhvr>
                                        <p:cTn id="134" dur="1" fill="hold">
                                          <p:stCondLst>
                                            <p:cond delay="0"/>
                                          </p:stCondLst>
                                        </p:cTn>
                                        <p:tgtEl>
                                          <p:spTgt spid="37"/>
                                        </p:tgtEl>
                                        <p:attrNameLst>
                                          <p:attrName>style.visibility</p:attrName>
                                        </p:attrNameLst>
                                      </p:cBhvr>
                                      <p:to>
                                        <p:strVal val="visible"/>
                                      </p:to>
                                    </p:set>
                                    <p:anim calcmode="lin" valueType="num">
                                      <p:cBhvr>
                                        <p:cTn id="135" dur="500" fill="hold"/>
                                        <p:tgtEl>
                                          <p:spTgt spid="37"/>
                                        </p:tgtEl>
                                        <p:attrNameLst>
                                          <p:attrName>ppt_w</p:attrName>
                                        </p:attrNameLst>
                                      </p:cBhvr>
                                      <p:tavLst>
                                        <p:tav tm="0">
                                          <p:val>
                                            <p:fltVal val="0"/>
                                          </p:val>
                                        </p:tav>
                                        <p:tav tm="100000">
                                          <p:val>
                                            <p:strVal val="#ppt_w"/>
                                          </p:val>
                                        </p:tav>
                                      </p:tavLst>
                                    </p:anim>
                                    <p:anim calcmode="lin" valueType="num">
                                      <p:cBhvr>
                                        <p:cTn id="136" dur="500" fill="hold"/>
                                        <p:tgtEl>
                                          <p:spTgt spid="37"/>
                                        </p:tgtEl>
                                        <p:attrNameLst>
                                          <p:attrName>ppt_h</p:attrName>
                                        </p:attrNameLst>
                                      </p:cBhvr>
                                      <p:tavLst>
                                        <p:tav tm="0">
                                          <p:val>
                                            <p:fltVal val="0"/>
                                          </p:val>
                                        </p:tav>
                                        <p:tav tm="100000">
                                          <p:val>
                                            <p:strVal val="#ppt_h"/>
                                          </p:val>
                                        </p:tav>
                                      </p:tavLst>
                                    </p:anim>
                                    <p:anim calcmode="lin" valueType="num">
                                      <p:cBhvr>
                                        <p:cTn id="137" dur="500" fill="hold"/>
                                        <p:tgtEl>
                                          <p:spTgt spid="37"/>
                                        </p:tgtEl>
                                        <p:attrNameLst>
                                          <p:attrName>style.rotation</p:attrName>
                                        </p:attrNameLst>
                                      </p:cBhvr>
                                      <p:tavLst>
                                        <p:tav tm="0">
                                          <p:val>
                                            <p:fltVal val="360"/>
                                          </p:val>
                                        </p:tav>
                                        <p:tav tm="100000">
                                          <p:val>
                                            <p:fltVal val="0"/>
                                          </p:val>
                                        </p:tav>
                                      </p:tavLst>
                                    </p:anim>
                                    <p:animEffect transition="in" filter="fade">
                                      <p:cBhvr>
                                        <p:cTn id="138" dur="500"/>
                                        <p:tgtEl>
                                          <p:spTgt spid="37"/>
                                        </p:tgtEl>
                                      </p:cBhvr>
                                    </p:animEffect>
                                  </p:childTnLst>
                                </p:cTn>
                              </p:par>
                              <p:par>
                                <p:cTn id="139" presetID="49" presetClass="entr" presetSubtype="0" decel="100000" fill="hold" grpId="1" nodeType="withEffect">
                                  <p:stCondLst>
                                    <p:cond delay="0"/>
                                  </p:stCondLst>
                                  <p:childTnLst>
                                    <p:set>
                                      <p:cBhvr>
                                        <p:cTn id="140" dur="1" fill="hold">
                                          <p:stCondLst>
                                            <p:cond delay="0"/>
                                          </p:stCondLst>
                                        </p:cTn>
                                        <p:tgtEl>
                                          <p:spTgt spid="27"/>
                                        </p:tgtEl>
                                        <p:attrNameLst>
                                          <p:attrName>style.visibility</p:attrName>
                                        </p:attrNameLst>
                                      </p:cBhvr>
                                      <p:to>
                                        <p:strVal val="visible"/>
                                      </p:to>
                                    </p:set>
                                    <p:anim calcmode="lin" valueType="num">
                                      <p:cBhvr>
                                        <p:cTn id="141" dur="500" fill="hold"/>
                                        <p:tgtEl>
                                          <p:spTgt spid="27"/>
                                        </p:tgtEl>
                                        <p:attrNameLst>
                                          <p:attrName>ppt_w</p:attrName>
                                        </p:attrNameLst>
                                      </p:cBhvr>
                                      <p:tavLst>
                                        <p:tav tm="0">
                                          <p:val>
                                            <p:fltVal val="0"/>
                                          </p:val>
                                        </p:tav>
                                        <p:tav tm="100000">
                                          <p:val>
                                            <p:strVal val="#ppt_w"/>
                                          </p:val>
                                        </p:tav>
                                      </p:tavLst>
                                    </p:anim>
                                    <p:anim calcmode="lin" valueType="num">
                                      <p:cBhvr>
                                        <p:cTn id="142" dur="500" fill="hold"/>
                                        <p:tgtEl>
                                          <p:spTgt spid="27"/>
                                        </p:tgtEl>
                                        <p:attrNameLst>
                                          <p:attrName>ppt_h</p:attrName>
                                        </p:attrNameLst>
                                      </p:cBhvr>
                                      <p:tavLst>
                                        <p:tav tm="0">
                                          <p:val>
                                            <p:fltVal val="0"/>
                                          </p:val>
                                        </p:tav>
                                        <p:tav tm="100000">
                                          <p:val>
                                            <p:strVal val="#ppt_h"/>
                                          </p:val>
                                        </p:tav>
                                      </p:tavLst>
                                    </p:anim>
                                    <p:anim calcmode="lin" valueType="num">
                                      <p:cBhvr>
                                        <p:cTn id="143" dur="500" fill="hold"/>
                                        <p:tgtEl>
                                          <p:spTgt spid="27"/>
                                        </p:tgtEl>
                                        <p:attrNameLst>
                                          <p:attrName>style.rotation</p:attrName>
                                        </p:attrNameLst>
                                      </p:cBhvr>
                                      <p:tavLst>
                                        <p:tav tm="0">
                                          <p:val>
                                            <p:fltVal val="360"/>
                                          </p:val>
                                        </p:tav>
                                        <p:tav tm="100000">
                                          <p:val>
                                            <p:fltVal val="0"/>
                                          </p:val>
                                        </p:tav>
                                      </p:tavLst>
                                    </p:anim>
                                    <p:animEffect transition="in" filter="fade">
                                      <p:cBhvr>
                                        <p:cTn id="144" dur="500"/>
                                        <p:tgtEl>
                                          <p:spTgt spid="27"/>
                                        </p:tgtEl>
                                      </p:cBhvr>
                                    </p:animEffect>
                                  </p:childTnLst>
                                </p:cTn>
                              </p:par>
                              <p:par>
                                <p:cTn id="145" presetID="49" presetClass="entr" presetSubtype="0" decel="100000" fill="hold" grpId="0" nodeType="withEffect">
                                  <p:stCondLst>
                                    <p:cond delay="0"/>
                                  </p:stCondLst>
                                  <p:childTnLst>
                                    <p:set>
                                      <p:cBhvr>
                                        <p:cTn id="146" dur="1" fill="hold">
                                          <p:stCondLst>
                                            <p:cond delay="0"/>
                                          </p:stCondLst>
                                        </p:cTn>
                                        <p:tgtEl>
                                          <p:spTgt spid="43"/>
                                        </p:tgtEl>
                                        <p:attrNameLst>
                                          <p:attrName>style.visibility</p:attrName>
                                        </p:attrNameLst>
                                      </p:cBhvr>
                                      <p:to>
                                        <p:strVal val="visible"/>
                                      </p:to>
                                    </p:set>
                                    <p:anim calcmode="lin" valueType="num">
                                      <p:cBhvr>
                                        <p:cTn id="147" dur="500" fill="hold"/>
                                        <p:tgtEl>
                                          <p:spTgt spid="43"/>
                                        </p:tgtEl>
                                        <p:attrNameLst>
                                          <p:attrName>ppt_w</p:attrName>
                                        </p:attrNameLst>
                                      </p:cBhvr>
                                      <p:tavLst>
                                        <p:tav tm="0">
                                          <p:val>
                                            <p:fltVal val="0"/>
                                          </p:val>
                                        </p:tav>
                                        <p:tav tm="100000">
                                          <p:val>
                                            <p:strVal val="#ppt_w"/>
                                          </p:val>
                                        </p:tav>
                                      </p:tavLst>
                                    </p:anim>
                                    <p:anim calcmode="lin" valueType="num">
                                      <p:cBhvr>
                                        <p:cTn id="148" dur="500" fill="hold"/>
                                        <p:tgtEl>
                                          <p:spTgt spid="43"/>
                                        </p:tgtEl>
                                        <p:attrNameLst>
                                          <p:attrName>ppt_h</p:attrName>
                                        </p:attrNameLst>
                                      </p:cBhvr>
                                      <p:tavLst>
                                        <p:tav tm="0">
                                          <p:val>
                                            <p:fltVal val="0"/>
                                          </p:val>
                                        </p:tav>
                                        <p:tav tm="100000">
                                          <p:val>
                                            <p:strVal val="#ppt_h"/>
                                          </p:val>
                                        </p:tav>
                                      </p:tavLst>
                                    </p:anim>
                                    <p:anim calcmode="lin" valueType="num">
                                      <p:cBhvr>
                                        <p:cTn id="149" dur="500" fill="hold"/>
                                        <p:tgtEl>
                                          <p:spTgt spid="43"/>
                                        </p:tgtEl>
                                        <p:attrNameLst>
                                          <p:attrName>style.rotation</p:attrName>
                                        </p:attrNameLst>
                                      </p:cBhvr>
                                      <p:tavLst>
                                        <p:tav tm="0">
                                          <p:val>
                                            <p:fltVal val="360"/>
                                          </p:val>
                                        </p:tav>
                                        <p:tav tm="100000">
                                          <p:val>
                                            <p:fltVal val="0"/>
                                          </p:val>
                                        </p:tav>
                                      </p:tavLst>
                                    </p:anim>
                                    <p:animEffect transition="in" filter="fade">
                                      <p:cBhvr>
                                        <p:cTn id="150" dur="500"/>
                                        <p:tgtEl>
                                          <p:spTgt spid="43"/>
                                        </p:tgtEl>
                                      </p:cBhvr>
                                    </p:animEffect>
                                  </p:childTnLst>
                                </p:cTn>
                              </p:par>
                            </p:childTnLst>
                          </p:cTn>
                        </p:par>
                      </p:childTnLst>
                    </p:cTn>
                  </p:par>
                  <p:par>
                    <p:cTn id="151" fill="hold">
                      <p:stCondLst>
                        <p:cond delay="indefinite"/>
                      </p:stCondLst>
                      <p:childTnLst>
                        <p:par>
                          <p:cTn id="152" fill="hold">
                            <p:stCondLst>
                              <p:cond delay="0"/>
                            </p:stCondLst>
                            <p:childTnLst>
                              <p:par>
                                <p:cTn id="153" presetID="49" presetClass="entr" presetSubtype="0" decel="100000" fill="hold" grpId="0" nodeType="clickEffect">
                                  <p:stCondLst>
                                    <p:cond delay="0"/>
                                  </p:stCondLst>
                                  <p:childTnLst>
                                    <p:set>
                                      <p:cBhvr>
                                        <p:cTn id="154" dur="1" fill="hold">
                                          <p:stCondLst>
                                            <p:cond delay="0"/>
                                          </p:stCondLst>
                                        </p:cTn>
                                        <p:tgtEl>
                                          <p:spTgt spid="45"/>
                                        </p:tgtEl>
                                        <p:attrNameLst>
                                          <p:attrName>style.visibility</p:attrName>
                                        </p:attrNameLst>
                                      </p:cBhvr>
                                      <p:to>
                                        <p:strVal val="visible"/>
                                      </p:to>
                                    </p:set>
                                    <p:anim calcmode="lin" valueType="num">
                                      <p:cBhvr>
                                        <p:cTn id="155" dur="500" fill="hold"/>
                                        <p:tgtEl>
                                          <p:spTgt spid="45"/>
                                        </p:tgtEl>
                                        <p:attrNameLst>
                                          <p:attrName>ppt_w</p:attrName>
                                        </p:attrNameLst>
                                      </p:cBhvr>
                                      <p:tavLst>
                                        <p:tav tm="0">
                                          <p:val>
                                            <p:fltVal val="0"/>
                                          </p:val>
                                        </p:tav>
                                        <p:tav tm="100000">
                                          <p:val>
                                            <p:strVal val="#ppt_w"/>
                                          </p:val>
                                        </p:tav>
                                      </p:tavLst>
                                    </p:anim>
                                    <p:anim calcmode="lin" valueType="num">
                                      <p:cBhvr>
                                        <p:cTn id="156" dur="500" fill="hold"/>
                                        <p:tgtEl>
                                          <p:spTgt spid="45"/>
                                        </p:tgtEl>
                                        <p:attrNameLst>
                                          <p:attrName>ppt_h</p:attrName>
                                        </p:attrNameLst>
                                      </p:cBhvr>
                                      <p:tavLst>
                                        <p:tav tm="0">
                                          <p:val>
                                            <p:fltVal val="0"/>
                                          </p:val>
                                        </p:tav>
                                        <p:tav tm="100000">
                                          <p:val>
                                            <p:strVal val="#ppt_h"/>
                                          </p:val>
                                        </p:tav>
                                      </p:tavLst>
                                    </p:anim>
                                    <p:anim calcmode="lin" valueType="num">
                                      <p:cBhvr>
                                        <p:cTn id="157" dur="500" fill="hold"/>
                                        <p:tgtEl>
                                          <p:spTgt spid="45"/>
                                        </p:tgtEl>
                                        <p:attrNameLst>
                                          <p:attrName>style.rotation</p:attrName>
                                        </p:attrNameLst>
                                      </p:cBhvr>
                                      <p:tavLst>
                                        <p:tav tm="0">
                                          <p:val>
                                            <p:fltVal val="360"/>
                                          </p:val>
                                        </p:tav>
                                        <p:tav tm="100000">
                                          <p:val>
                                            <p:fltVal val="0"/>
                                          </p:val>
                                        </p:tav>
                                      </p:tavLst>
                                    </p:anim>
                                    <p:animEffect transition="in" filter="fade">
                                      <p:cBhvr>
                                        <p:cTn id="158" dur="500"/>
                                        <p:tgtEl>
                                          <p:spTgt spid="45"/>
                                        </p:tgtEl>
                                      </p:cBhvr>
                                    </p:animEffect>
                                  </p:childTnLst>
                                </p:cTn>
                              </p:par>
                              <p:par>
                                <p:cTn id="159" presetID="49" presetClass="entr" presetSubtype="0" decel="100000" fill="hold" grpId="0" nodeType="withEffect">
                                  <p:stCondLst>
                                    <p:cond delay="0"/>
                                  </p:stCondLst>
                                  <p:childTnLst>
                                    <p:set>
                                      <p:cBhvr>
                                        <p:cTn id="160" dur="1" fill="hold">
                                          <p:stCondLst>
                                            <p:cond delay="0"/>
                                          </p:stCondLst>
                                        </p:cTn>
                                        <p:tgtEl>
                                          <p:spTgt spid="52"/>
                                        </p:tgtEl>
                                        <p:attrNameLst>
                                          <p:attrName>style.visibility</p:attrName>
                                        </p:attrNameLst>
                                      </p:cBhvr>
                                      <p:to>
                                        <p:strVal val="visible"/>
                                      </p:to>
                                    </p:set>
                                    <p:anim calcmode="lin" valueType="num">
                                      <p:cBhvr>
                                        <p:cTn id="161" dur="500" fill="hold"/>
                                        <p:tgtEl>
                                          <p:spTgt spid="52"/>
                                        </p:tgtEl>
                                        <p:attrNameLst>
                                          <p:attrName>ppt_w</p:attrName>
                                        </p:attrNameLst>
                                      </p:cBhvr>
                                      <p:tavLst>
                                        <p:tav tm="0">
                                          <p:val>
                                            <p:fltVal val="0"/>
                                          </p:val>
                                        </p:tav>
                                        <p:tav tm="100000">
                                          <p:val>
                                            <p:strVal val="#ppt_w"/>
                                          </p:val>
                                        </p:tav>
                                      </p:tavLst>
                                    </p:anim>
                                    <p:anim calcmode="lin" valueType="num">
                                      <p:cBhvr>
                                        <p:cTn id="162" dur="500" fill="hold"/>
                                        <p:tgtEl>
                                          <p:spTgt spid="52"/>
                                        </p:tgtEl>
                                        <p:attrNameLst>
                                          <p:attrName>ppt_h</p:attrName>
                                        </p:attrNameLst>
                                      </p:cBhvr>
                                      <p:tavLst>
                                        <p:tav tm="0">
                                          <p:val>
                                            <p:fltVal val="0"/>
                                          </p:val>
                                        </p:tav>
                                        <p:tav tm="100000">
                                          <p:val>
                                            <p:strVal val="#ppt_h"/>
                                          </p:val>
                                        </p:tav>
                                      </p:tavLst>
                                    </p:anim>
                                    <p:anim calcmode="lin" valueType="num">
                                      <p:cBhvr>
                                        <p:cTn id="163" dur="500" fill="hold"/>
                                        <p:tgtEl>
                                          <p:spTgt spid="52"/>
                                        </p:tgtEl>
                                        <p:attrNameLst>
                                          <p:attrName>style.rotation</p:attrName>
                                        </p:attrNameLst>
                                      </p:cBhvr>
                                      <p:tavLst>
                                        <p:tav tm="0">
                                          <p:val>
                                            <p:fltVal val="360"/>
                                          </p:val>
                                        </p:tav>
                                        <p:tav tm="100000">
                                          <p:val>
                                            <p:fltVal val="0"/>
                                          </p:val>
                                        </p:tav>
                                      </p:tavLst>
                                    </p:anim>
                                    <p:animEffect transition="in" filter="fade">
                                      <p:cBhvr>
                                        <p:cTn id="164" dur="500"/>
                                        <p:tgtEl>
                                          <p:spTgt spid="52"/>
                                        </p:tgtEl>
                                      </p:cBhvr>
                                    </p:animEffect>
                                  </p:childTnLst>
                                </p:cTn>
                              </p:par>
                            </p:childTnLst>
                          </p:cTn>
                        </p:par>
                      </p:childTnLst>
                    </p:cTn>
                  </p:par>
                  <p:par>
                    <p:cTn id="165" fill="hold">
                      <p:stCondLst>
                        <p:cond delay="indefinite"/>
                      </p:stCondLst>
                      <p:childTnLst>
                        <p:par>
                          <p:cTn id="166" fill="hold">
                            <p:stCondLst>
                              <p:cond delay="0"/>
                            </p:stCondLst>
                            <p:childTnLst>
                              <p:par>
                                <p:cTn id="167" presetID="49" presetClass="entr" presetSubtype="0" decel="100000" fill="hold" grpId="0" nodeType="clickEffect">
                                  <p:stCondLst>
                                    <p:cond delay="0"/>
                                  </p:stCondLst>
                                  <p:childTnLst>
                                    <p:set>
                                      <p:cBhvr>
                                        <p:cTn id="168" dur="1" fill="hold">
                                          <p:stCondLst>
                                            <p:cond delay="0"/>
                                          </p:stCondLst>
                                        </p:cTn>
                                        <p:tgtEl>
                                          <p:spTgt spid="46"/>
                                        </p:tgtEl>
                                        <p:attrNameLst>
                                          <p:attrName>style.visibility</p:attrName>
                                        </p:attrNameLst>
                                      </p:cBhvr>
                                      <p:to>
                                        <p:strVal val="visible"/>
                                      </p:to>
                                    </p:set>
                                    <p:anim calcmode="lin" valueType="num">
                                      <p:cBhvr>
                                        <p:cTn id="169" dur="500" fill="hold"/>
                                        <p:tgtEl>
                                          <p:spTgt spid="46"/>
                                        </p:tgtEl>
                                        <p:attrNameLst>
                                          <p:attrName>ppt_w</p:attrName>
                                        </p:attrNameLst>
                                      </p:cBhvr>
                                      <p:tavLst>
                                        <p:tav tm="0">
                                          <p:val>
                                            <p:fltVal val="0"/>
                                          </p:val>
                                        </p:tav>
                                        <p:tav tm="100000">
                                          <p:val>
                                            <p:strVal val="#ppt_w"/>
                                          </p:val>
                                        </p:tav>
                                      </p:tavLst>
                                    </p:anim>
                                    <p:anim calcmode="lin" valueType="num">
                                      <p:cBhvr>
                                        <p:cTn id="170" dur="500" fill="hold"/>
                                        <p:tgtEl>
                                          <p:spTgt spid="46"/>
                                        </p:tgtEl>
                                        <p:attrNameLst>
                                          <p:attrName>ppt_h</p:attrName>
                                        </p:attrNameLst>
                                      </p:cBhvr>
                                      <p:tavLst>
                                        <p:tav tm="0">
                                          <p:val>
                                            <p:fltVal val="0"/>
                                          </p:val>
                                        </p:tav>
                                        <p:tav tm="100000">
                                          <p:val>
                                            <p:strVal val="#ppt_h"/>
                                          </p:val>
                                        </p:tav>
                                      </p:tavLst>
                                    </p:anim>
                                    <p:anim calcmode="lin" valueType="num">
                                      <p:cBhvr>
                                        <p:cTn id="171" dur="500" fill="hold"/>
                                        <p:tgtEl>
                                          <p:spTgt spid="46"/>
                                        </p:tgtEl>
                                        <p:attrNameLst>
                                          <p:attrName>style.rotation</p:attrName>
                                        </p:attrNameLst>
                                      </p:cBhvr>
                                      <p:tavLst>
                                        <p:tav tm="0">
                                          <p:val>
                                            <p:fltVal val="360"/>
                                          </p:val>
                                        </p:tav>
                                        <p:tav tm="100000">
                                          <p:val>
                                            <p:fltVal val="0"/>
                                          </p:val>
                                        </p:tav>
                                      </p:tavLst>
                                    </p:anim>
                                    <p:animEffect transition="in" filter="fade">
                                      <p:cBhvr>
                                        <p:cTn id="172" dur="500"/>
                                        <p:tgtEl>
                                          <p:spTgt spid="46"/>
                                        </p:tgtEl>
                                      </p:cBhvr>
                                    </p:animEffect>
                                  </p:childTnLst>
                                </p:cTn>
                              </p:par>
                              <p:par>
                                <p:cTn id="173" presetID="49" presetClass="entr" presetSubtype="0" decel="100000" fill="hold" grpId="0" nodeType="withEffect">
                                  <p:stCondLst>
                                    <p:cond delay="0"/>
                                  </p:stCondLst>
                                  <p:childTnLst>
                                    <p:set>
                                      <p:cBhvr>
                                        <p:cTn id="174" dur="1" fill="hold">
                                          <p:stCondLst>
                                            <p:cond delay="0"/>
                                          </p:stCondLst>
                                        </p:cTn>
                                        <p:tgtEl>
                                          <p:spTgt spid="53"/>
                                        </p:tgtEl>
                                        <p:attrNameLst>
                                          <p:attrName>style.visibility</p:attrName>
                                        </p:attrNameLst>
                                      </p:cBhvr>
                                      <p:to>
                                        <p:strVal val="visible"/>
                                      </p:to>
                                    </p:set>
                                    <p:anim calcmode="lin" valueType="num">
                                      <p:cBhvr>
                                        <p:cTn id="175" dur="500" fill="hold"/>
                                        <p:tgtEl>
                                          <p:spTgt spid="53"/>
                                        </p:tgtEl>
                                        <p:attrNameLst>
                                          <p:attrName>ppt_w</p:attrName>
                                        </p:attrNameLst>
                                      </p:cBhvr>
                                      <p:tavLst>
                                        <p:tav tm="0">
                                          <p:val>
                                            <p:fltVal val="0"/>
                                          </p:val>
                                        </p:tav>
                                        <p:tav tm="100000">
                                          <p:val>
                                            <p:strVal val="#ppt_w"/>
                                          </p:val>
                                        </p:tav>
                                      </p:tavLst>
                                    </p:anim>
                                    <p:anim calcmode="lin" valueType="num">
                                      <p:cBhvr>
                                        <p:cTn id="176" dur="500" fill="hold"/>
                                        <p:tgtEl>
                                          <p:spTgt spid="53"/>
                                        </p:tgtEl>
                                        <p:attrNameLst>
                                          <p:attrName>ppt_h</p:attrName>
                                        </p:attrNameLst>
                                      </p:cBhvr>
                                      <p:tavLst>
                                        <p:tav tm="0">
                                          <p:val>
                                            <p:fltVal val="0"/>
                                          </p:val>
                                        </p:tav>
                                        <p:tav tm="100000">
                                          <p:val>
                                            <p:strVal val="#ppt_h"/>
                                          </p:val>
                                        </p:tav>
                                      </p:tavLst>
                                    </p:anim>
                                    <p:anim calcmode="lin" valueType="num">
                                      <p:cBhvr>
                                        <p:cTn id="177" dur="500" fill="hold"/>
                                        <p:tgtEl>
                                          <p:spTgt spid="53"/>
                                        </p:tgtEl>
                                        <p:attrNameLst>
                                          <p:attrName>style.rotation</p:attrName>
                                        </p:attrNameLst>
                                      </p:cBhvr>
                                      <p:tavLst>
                                        <p:tav tm="0">
                                          <p:val>
                                            <p:fltVal val="360"/>
                                          </p:val>
                                        </p:tav>
                                        <p:tav tm="100000">
                                          <p:val>
                                            <p:fltVal val="0"/>
                                          </p:val>
                                        </p:tav>
                                      </p:tavLst>
                                    </p:anim>
                                    <p:animEffect transition="in" filter="fade">
                                      <p:cBhvr>
                                        <p:cTn id="178" dur="500"/>
                                        <p:tgtEl>
                                          <p:spTgt spid="53"/>
                                        </p:tgtEl>
                                      </p:cBhvr>
                                    </p:animEffect>
                                  </p:childTnLst>
                                </p:cTn>
                              </p:par>
                            </p:childTnLst>
                          </p:cTn>
                        </p:par>
                      </p:childTnLst>
                    </p:cTn>
                  </p:par>
                  <p:par>
                    <p:cTn id="179" fill="hold">
                      <p:stCondLst>
                        <p:cond delay="indefinite"/>
                      </p:stCondLst>
                      <p:childTnLst>
                        <p:par>
                          <p:cTn id="180" fill="hold">
                            <p:stCondLst>
                              <p:cond delay="0"/>
                            </p:stCondLst>
                            <p:childTnLst>
                              <p:par>
                                <p:cTn id="181" presetID="49" presetClass="entr" presetSubtype="0" decel="100000" fill="hold" grpId="0" nodeType="clickEffect">
                                  <p:stCondLst>
                                    <p:cond delay="0"/>
                                  </p:stCondLst>
                                  <p:childTnLst>
                                    <p:set>
                                      <p:cBhvr>
                                        <p:cTn id="182" dur="1" fill="hold">
                                          <p:stCondLst>
                                            <p:cond delay="0"/>
                                          </p:stCondLst>
                                        </p:cTn>
                                        <p:tgtEl>
                                          <p:spTgt spid="50"/>
                                        </p:tgtEl>
                                        <p:attrNameLst>
                                          <p:attrName>style.visibility</p:attrName>
                                        </p:attrNameLst>
                                      </p:cBhvr>
                                      <p:to>
                                        <p:strVal val="visible"/>
                                      </p:to>
                                    </p:set>
                                    <p:anim calcmode="lin" valueType="num">
                                      <p:cBhvr>
                                        <p:cTn id="183" dur="500" fill="hold"/>
                                        <p:tgtEl>
                                          <p:spTgt spid="50"/>
                                        </p:tgtEl>
                                        <p:attrNameLst>
                                          <p:attrName>ppt_w</p:attrName>
                                        </p:attrNameLst>
                                      </p:cBhvr>
                                      <p:tavLst>
                                        <p:tav tm="0">
                                          <p:val>
                                            <p:fltVal val="0"/>
                                          </p:val>
                                        </p:tav>
                                        <p:tav tm="100000">
                                          <p:val>
                                            <p:strVal val="#ppt_w"/>
                                          </p:val>
                                        </p:tav>
                                      </p:tavLst>
                                    </p:anim>
                                    <p:anim calcmode="lin" valueType="num">
                                      <p:cBhvr>
                                        <p:cTn id="184" dur="500" fill="hold"/>
                                        <p:tgtEl>
                                          <p:spTgt spid="50"/>
                                        </p:tgtEl>
                                        <p:attrNameLst>
                                          <p:attrName>ppt_h</p:attrName>
                                        </p:attrNameLst>
                                      </p:cBhvr>
                                      <p:tavLst>
                                        <p:tav tm="0">
                                          <p:val>
                                            <p:fltVal val="0"/>
                                          </p:val>
                                        </p:tav>
                                        <p:tav tm="100000">
                                          <p:val>
                                            <p:strVal val="#ppt_h"/>
                                          </p:val>
                                        </p:tav>
                                      </p:tavLst>
                                    </p:anim>
                                    <p:anim calcmode="lin" valueType="num">
                                      <p:cBhvr>
                                        <p:cTn id="185" dur="500" fill="hold"/>
                                        <p:tgtEl>
                                          <p:spTgt spid="50"/>
                                        </p:tgtEl>
                                        <p:attrNameLst>
                                          <p:attrName>style.rotation</p:attrName>
                                        </p:attrNameLst>
                                      </p:cBhvr>
                                      <p:tavLst>
                                        <p:tav tm="0">
                                          <p:val>
                                            <p:fltVal val="360"/>
                                          </p:val>
                                        </p:tav>
                                        <p:tav tm="100000">
                                          <p:val>
                                            <p:fltVal val="0"/>
                                          </p:val>
                                        </p:tav>
                                      </p:tavLst>
                                    </p:anim>
                                    <p:animEffect transition="in" filter="fade">
                                      <p:cBhvr>
                                        <p:cTn id="186" dur="500"/>
                                        <p:tgtEl>
                                          <p:spTgt spid="50"/>
                                        </p:tgtEl>
                                      </p:cBhvr>
                                    </p:animEffect>
                                  </p:childTnLst>
                                </p:cTn>
                              </p:par>
                              <p:par>
                                <p:cTn id="187" presetID="49" presetClass="entr" presetSubtype="0" decel="100000" fill="hold" grpId="0" nodeType="withEffect">
                                  <p:stCondLst>
                                    <p:cond delay="0"/>
                                  </p:stCondLst>
                                  <p:childTnLst>
                                    <p:set>
                                      <p:cBhvr>
                                        <p:cTn id="188" dur="1" fill="hold">
                                          <p:stCondLst>
                                            <p:cond delay="0"/>
                                          </p:stCondLst>
                                        </p:cTn>
                                        <p:tgtEl>
                                          <p:spTgt spid="66"/>
                                        </p:tgtEl>
                                        <p:attrNameLst>
                                          <p:attrName>style.visibility</p:attrName>
                                        </p:attrNameLst>
                                      </p:cBhvr>
                                      <p:to>
                                        <p:strVal val="visible"/>
                                      </p:to>
                                    </p:set>
                                    <p:anim calcmode="lin" valueType="num">
                                      <p:cBhvr>
                                        <p:cTn id="189" dur="500" fill="hold"/>
                                        <p:tgtEl>
                                          <p:spTgt spid="66"/>
                                        </p:tgtEl>
                                        <p:attrNameLst>
                                          <p:attrName>ppt_w</p:attrName>
                                        </p:attrNameLst>
                                      </p:cBhvr>
                                      <p:tavLst>
                                        <p:tav tm="0">
                                          <p:val>
                                            <p:fltVal val="0"/>
                                          </p:val>
                                        </p:tav>
                                        <p:tav tm="100000">
                                          <p:val>
                                            <p:strVal val="#ppt_w"/>
                                          </p:val>
                                        </p:tav>
                                      </p:tavLst>
                                    </p:anim>
                                    <p:anim calcmode="lin" valueType="num">
                                      <p:cBhvr>
                                        <p:cTn id="190" dur="500" fill="hold"/>
                                        <p:tgtEl>
                                          <p:spTgt spid="66"/>
                                        </p:tgtEl>
                                        <p:attrNameLst>
                                          <p:attrName>ppt_h</p:attrName>
                                        </p:attrNameLst>
                                      </p:cBhvr>
                                      <p:tavLst>
                                        <p:tav tm="0">
                                          <p:val>
                                            <p:fltVal val="0"/>
                                          </p:val>
                                        </p:tav>
                                        <p:tav tm="100000">
                                          <p:val>
                                            <p:strVal val="#ppt_h"/>
                                          </p:val>
                                        </p:tav>
                                      </p:tavLst>
                                    </p:anim>
                                    <p:anim calcmode="lin" valueType="num">
                                      <p:cBhvr>
                                        <p:cTn id="191" dur="500" fill="hold"/>
                                        <p:tgtEl>
                                          <p:spTgt spid="66"/>
                                        </p:tgtEl>
                                        <p:attrNameLst>
                                          <p:attrName>style.rotation</p:attrName>
                                        </p:attrNameLst>
                                      </p:cBhvr>
                                      <p:tavLst>
                                        <p:tav tm="0">
                                          <p:val>
                                            <p:fltVal val="360"/>
                                          </p:val>
                                        </p:tav>
                                        <p:tav tm="100000">
                                          <p:val>
                                            <p:fltVal val="0"/>
                                          </p:val>
                                        </p:tav>
                                      </p:tavLst>
                                    </p:anim>
                                    <p:animEffect transition="in" filter="fade">
                                      <p:cBhvr>
                                        <p:cTn id="192" dur="500"/>
                                        <p:tgtEl>
                                          <p:spTgt spid="66"/>
                                        </p:tgtEl>
                                      </p:cBhvr>
                                    </p:animEffect>
                                  </p:childTnLst>
                                </p:cTn>
                              </p:par>
                            </p:childTnLst>
                          </p:cTn>
                        </p:par>
                      </p:childTnLst>
                    </p:cTn>
                  </p:par>
                  <p:par>
                    <p:cTn id="193" fill="hold">
                      <p:stCondLst>
                        <p:cond delay="indefinite"/>
                      </p:stCondLst>
                      <p:childTnLst>
                        <p:par>
                          <p:cTn id="194" fill="hold">
                            <p:stCondLst>
                              <p:cond delay="0"/>
                            </p:stCondLst>
                            <p:childTnLst>
                              <p:par>
                                <p:cTn id="195" presetID="49" presetClass="entr" presetSubtype="0" decel="100000" fill="hold" grpId="0" nodeType="clickEffect">
                                  <p:stCondLst>
                                    <p:cond delay="0"/>
                                  </p:stCondLst>
                                  <p:childTnLst>
                                    <p:set>
                                      <p:cBhvr>
                                        <p:cTn id="196" dur="1" fill="hold">
                                          <p:stCondLst>
                                            <p:cond delay="0"/>
                                          </p:stCondLst>
                                        </p:cTn>
                                        <p:tgtEl>
                                          <p:spTgt spid="65"/>
                                        </p:tgtEl>
                                        <p:attrNameLst>
                                          <p:attrName>style.visibility</p:attrName>
                                        </p:attrNameLst>
                                      </p:cBhvr>
                                      <p:to>
                                        <p:strVal val="visible"/>
                                      </p:to>
                                    </p:set>
                                    <p:anim calcmode="lin" valueType="num">
                                      <p:cBhvr>
                                        <p:cTn id="197" dur="500" fill="hold"/>
                                        <p:tgtEl>
                                          <p:spTgt spid="65"/>
                                        </p:tgtEl>
                                        <p:attrNameLst>
                                          <p:attrName>ppt_w</p:attrName>
                                        </p:attrNameLst>
                                      </p:cBhvr>
                                      <p:tavLst>
                                        <p:tav tm="0">
                                          <p:val>
                                            <p:fltVal val="0"/>
                                          </p:val>
                                        </p:tav>
                                        <p:tav tm="100000">
                                          <p:val>
                                            <p:strVal val="#ppt_w"/>
                                          </p:val>
                                        </p:tav>
                                      </p:tavLst>
                                    </p:anim>
                                    <p:anim calcmode="lin" valueType="num">
                                      <p:cBhvr>
                                        <p:cTn id="198" dur="500" fill="hold"/>
                                        <p:tgtEl>
                                          <p:spTgt spid="65"/>
                                        </p:tgtEl>
                                        <p:attrNameLst>
                                          <p:attrName>ppt_h</p:attrName>
                                        </p:attrNameLst>
                                      </p:cBhvr>
                                      <p:tavLst>
                                        <p:tav tm="0">
                                          <p:val>
                                            <p:fltVal val="0"/>
                                          </p:val>
                                        </p:tav>
                                        <p:tav tm="100000">
                                          <p:val>
                                            <p:strVal val="#ppt_h"/>
                                          </p:val>
                                        </p:tav>
                                      </p:tavLst>
                                    </p:anim>
                                    <p:anim calcmode="lin" valueType="num">
                                      <p:cBhvr>
                                        <p:cTn id="199" dur="500" fill="hold"/>
                                        <p:tgtEl>
                                          <p:spTgt spid="65"/>
                                        </p:tgtEl>
                                        <p:attrNameLst>
                                          <p:attrName>style.rotation</p:attrName>
                                        </p:attrNameLst>
                                      </p:cBhvr>
                                      <p:tavLst>
                                        <p:tav tm="0">
                                          <p:val>
                                            <p:fltVal val="360"/>
                                          </p:val>
                                        </p:tav>
                                        <p:tav tm="100000">
                                          <p:val>
                                            <p:fltVal val="0"/>
                                          </p:val>
                                        </p:tav>
                                      </p:tavLst>
                                    </p:anim>
                                    <p:animEffect transition="in" filter="fade">
                                      <p:cBhvr>
                                        <p:cTn id="200" dur="500"/>
                                        <p:tgtEl>
                                          <p:spTgt spid="65"/>
                                        </p:tgtEl>
                                      </p:cBhvr>
                                    </p:animEffect>
                                  </p:childTnLst>
                                </p:cTn>
                              </p:par>
                              <p:par>
                                <p:cTn id="201" presetID="49" presetClass="entr" presetSubtype="0" decel="100000" fill="hold" grpId="0" nodeType="withEffect">
                                  <p:stCondLst>
                                    <p:cond delay="0"/>
                                  </p:stCondLst>
                                  <p:childTnLst>
                                    <p:set>
                                      <p:cBhvr>
                                        <p:cTn id="202" dur="1" fill="hold">
                                          <p:stCondLst>
                                            <p:cond delay="0"/>
                                          </p:stCondLst>
                                        </p:cTn>
                                        <p:tgtEl>
                                          <p:spTgt spid="68"/>
                                        </p:tgtEl>
                                        <p:attrNameLst>
                                          <p:attrName>style.visibility</p:attrName>
                                        </p:attrNameLst>
                                      </p:cBhvr>
                                      <p:to>
                                        <p:strVal val="visible"/>
                                      </p:to>
                                    </p:set>
                                    <p:anim calcmode="lin" valueType="num">
                                      <p:cBhvr>
                                        <p:cTn id="203" dur="500" fill="hold"/>
                                        <p:tgtEl>
                                          <p:spTgt spid="68"/>
                                        </p:tgtEl>
                                        <p:attrNameLst>
                                          <p:attrName>ppt_w</p:attrName>
                                        </p:attrNameLst>
                                      </p:cBhvr>
                                      <p:tavLst>
                                        <p:tav tm="0">
                                          <p:val>
                                            <p:fltVal val="0"/>
                                          </p:val>
                                        </p:tav>
                                        <p:tav tm="100000">
                                          <p:val>
                                            <p:strVal val="#ppt_w"/>
                                          </p:val>
                                        </p:tav>
                                      </p:tavLst>
                                    </p:anim>
                                    <p:anim calcmode="lin" valueType="num">
                                      <p:cBhvr>
                                        <p:cTn id="204" dur="500" fill="hold"/>
                                        <p:tgtEl>
                                          <p:spTgt spid="68"/>
                                        </p:tgtEl>
                                        <p:attrNameLst>
                                          <p:attrName>ppt_h</p:attrName>
                                        </p:attrNameLst>
                                      </p:cBhvr>
                                      <p:tavLst>
                                        <p:tav tm="0">
                                          <p:val>
                                            <p:fltVal val="0"/>
                                          </p:val>
                                        </p:tav>
                                        <p:tav tm="100000">
                                          <p:val>
                                            <p:strVal val="#ppt_h"/>
                                          </p:val>
                                        </p:tav>
                                      </p:tavLst>
                                    </p:anim>
                                    <p:anim calcmode="lin" valueType="num">
                                      <p:cBhvr>
                                        <p:cTn id="205" dur="500" fill="hold"/>
                                        <p:tgtEl>
                                          <p:spTgt spid="68"/>
                                        </p:tgtEl>
                                        <p:attrNameLst>
                                          <p:attrName>style.rotation</p:attrName>
                                        </p:attrNameLst>
                                      </p:cBhvr>
                                      <p:tavLst>
                                        <p:tav tm="0">
                                          <p:val>
                                            <p:fltVal val="360"/>
                                          </p:val>
                                        </p:tav>
                                        <p:tav tm="100000">
                                          <p:val>
                                            <p:fltVal val="0"/>
                                          </p:val>
                                        </p:tav>
                                      </p:tavLst>
                                    </p:anim>
                                    <p:animEffect transition="in" filter="fade">
                                      <p:cBhvr>
                                        <p:cTn id="206" dur="500"/>
                                        <p:tgtEl>
                                          <p:spTgt spid="68"/>
                                        </p:tgtEl>
                                      </p:cBhvr>
                                    </p:animEffect>
                                  </p:childTnLst>
                                </p:cTn>
                              </p:par>
                            </p:childTnLst>
                          </p:cTn>
                        </p:par>
                      </p:childTnLst>
                    </p:cTn>
                  </p:par>
                  <p:par>
                    <p:cTn id="207" fill="hold">
                      <p:stCondLst>
                        <p:cond delay="indefinite"/>
                      </p:stCondLst>
                      <p:childTnLst>
                        <p:par>
                          <p:cTn id="208" fill="hold">
                            <p:stCondLst>
                              <p:cond delay="0"/>
                            </p:stCondLst>
                            <p:childTnLst>
                              <p:par>
                                <p:cTn id="209" presetID="49" presetClass="entr" presetSubtype="0" decel="100000" fill="hold" grpId="0" nodeType="clickEffect">
                                  <p:stCondLst>
                                    <p:cond delay="0"/>
                                  </p:stCondLst>
                                  <p:childTnLst>
                                    <p:set>
                                      <p:cBhvr>
                                        <p:cTn id="210" dur="1" fill="hold">
                                          <p:stCondLst>
                                            <p:cond delay="0"/>
                                          </p:stCondLst>
                                        </p:cTn>
                                        <p:tgtEl>
                                          <p:spTgt spid="67"/>
                                        </p:tgtEl>
                                        <p:attrNameLst>
                                          <p:attrName>style.visibility</p:attrName>
                                        </p:attrNameLst>
                                      </p:cBhvr>
                                      <p:to>
                                        <p:strVal val="visible"/>
                                      </p:to>
                                    </p:set>
                                    <p:anim calcmode="lin" valueType="num">
                                      <p:cBhvr>
                                        <p:cTn id="211" dur="500" fill="hold"/>
                                        <p:tgtEl>
                                          <p:spTgt spid="67"/>
                                        </p:tgtEl>
                                        <p:attrNameLst>
                                          <p:attrName>ppt_w</p:attrName>
                                        </p:attrNameLst>
                                      </p:cBhvr>
                                      <p:tavLst>
                                        <p:tav tm="0">
                                          <p:val>
                                            <p:fltVal val="0"/>
                                          </p:val>
                                        </p:tav>
                                        <p:tav tm="100000">
                                          <p:val>
                                            <p:strVal val="#ppt_w"/>
                                          </p:val>
                                        </p:tav>
                                      </p:tavLst>
                                    </p:anim>
                                    <p:anim calcmode="lin" valueType="num">
                                      <p:cBhvr>
                                        <p:cTn id="212" dur="500" fill="hold"/>
                                        <p:tgtEl>
                                          <p:spTgt spid="67"/>
                                        </p:tgtEl>
                                        <p:attrNameLst>
                                          <p:attrName>ppt_h</p:attrName>
                                        </p:attrNameLst>
                                      </p:cBhvr>
                                      <p:tavLst>
                                        <p:tav tm="0">
                                          <p:val>
                                            <p:fltVal val="0"/>
                                          </p:val>
                                        </p:tav>
                                        <p:tav tm="100000">
                                          <p:val>
                                            <p:strVal val="#ppt_h"/>
                                          </p:val>
                                        </p:tav>
                                      </p:tavLst>
                                    </p:anim>
                                    <p:anim calcmode="lin" valueType="num">
                                      <p:cBhvr>
                                        <p:cTn id="213" dur="500" fill="hold"/>
                                        <p:tgtEl>
                                          <p:spTgt spid="67"/>
                                        </p:tgtEl>
                                        <p:attrNameLst>
                                          <p:attrName>style.rotation</p:attrName>
                                        </p:attrNameLst>
                                      </p:cBhvr>
                                      <p:tavLst>
                                        <p:tav tm="0">
                                          <p:val>
                                            <p:fltVal val="360"/>
                                          </p:val>
                                        </p:tav>
                                        <p:tav tm="100000">
                                          <p:val>
                                            <p:fltVal val="0"/>
                                          </p:val>
                                        </p:tav>
                                      </p:tavLst>
                                    </p:anim>
                                    <p:animEffect transition="in" filter="fade">
                                      <p:cBhvr>
                                        <p:cTn id="214" dur="500"/>
                                        <p:tgtEl>
                                          <p:spTgt spid="67"/>
                                        </p:tgtEl>
                                      </p:cBhvr>
                                    </p:animEffect>
                                  </p:childTnLst>
                                </p:cTn>
                              </p:par>
                            </p:childTnLst>
                          </p:cTn>
                        </p:par>
                      </p:childTnLst>
                    </p:cTn>
                  </p:par>
                  <p:par>
                    <p:cTn id="215" fill="hold">
                      <p:stCondLst>
                        <p:cond delay="indefinite"/>
                      </p:stCondLst>
                      <p:childTnLst>
                        <p:par>
                          <p:cTn id="216" fill="hold">
                            <p:stCondLst>
                              <p:cond delay="0"/>
                            </p:stCondLst>
                            <p:childTnLst>
                              <p:par>
                                <p:cTn id="217" presetID="49" presetClass="entr" presetSubtype="0" decel="100000" fill="hold" grpId="0" nodeType="clickEffect">
                                  <p:stCondLst>
                                    <p:cond delay="0"/>
                                  </p:stCondLst>
                                  <p:childTnLst>
                                    <p:set>
                                      <p:cBhvr>
                                        <p:cTn id="218" dur="1" fill="hold">
                                          <p:stCondLst>
                                            <p:cond delay="0"/>
                                          </p:stCondLst>
                                        </p:cTn>
                                        <p:tgtEl>
                                          <p:spTgt spid="54"/>
                                        </p:tgtEl>
                                        <p:attrNameLst>
                                          <p:attrName>style.visibility</p:attrName>
                                        </p:attrNameLst>
                                      </p:cBhvr>
                                      <p:to>
                                        <p:strVal val="visible"/>
                                      </p:to>
                                    </p:set>
                                    <p:anim calcmode="lin" valueType="num">
                                      <p:cBhvr>
                                        <p:cTn id="219" dur="500" fill="hold"/>
                                        <p:tgtEl>
                                          <p:spTgt spid="54"/>
                                        </p:tgtEl>
                                        <p:attrNameLst>
                                          <p:attrName>ppt_w</p:attrName>
                                        </p:attrNameLst>
                                      </p:cBhvr>
                                      <p:tavLst>
                                        <p:tav tm="0">
                                          <p:val>
                                            <p:fltVal val="0"/>
                                          </p:val>
                                        </p:tav>
                                        <p:tav tm="100000">
                                          <p:val>
                                            <p:strVal val="#ppt_w"/>
                                          </p:val>
                                        </p:tav>
                                      </p:tavLst>
                                    </p:anim>
                                    <p:anim calcmode="lin" valueType="num">
                                      <p:cBhvr>
                                        <p:cTn id="220" dur="500" fill="hold"/>
                                        <p:tgtEl>
                                          <p:spTgt spid="54"/>
                                        </p:tgtEl>
                                        <p:attrNameLst>
                                          <p:attrName>ppt_h</p:attrName>
                                        </p:attrNameLst>
                                      </p:cBhvr>
                                      <p:tavLst>
                                        <p:tav tm="0">
                                          <p:val>
                                            <p:fltVal val="0"/>
                                          </p:val>
                                        </p:tav>
                                        <p:tav tm="100000">
                                          <p:val>
                                            <p:strVal val="#ppt_h"/>
                                          </p:val>
                                        </p:tav>
                                      </p:tavLst>
                                    </p:anim>
                                    <p:anim calcmode="lin" valueType="num">
                                      <p:cBhvr>
                                        <p:cTn id="221" dur="500" fill="hold"/>
                                        <p:tgtEl>
                                          <p:spTgt spid="54"/>
                                        </p:tgtEl>
                                        <p:attrNameLst>
                                          <p:attrName>style.rotation</p:attrName>
                                        </p:attrNameLst>
                                      </p:cBhvr>
                                      <p:tavLst>
                                        <p:tav tm="0">
                                          <p:val>
                                            <p:fltVal val="360"/>
                                          </p:val>
                                        </p:tav>
                                        <p:tav tm="100000">
                                          <p:val>
                                            <p:fltVal val="0"/>
                                          </p:val>
                                        </p:tav>
                                      </p:tavLst>
                                    </p:anim>
                                    <p:animEffect transition="in" filter="fade">
                                      <p:cBhvr>
                                        <p:cTn id="222" dur="500"/>
                                        <p:tgtEl>
                                          <p:spTgt spid="54"/>
                                        </p:tgtEl>
                                      </p:cBhvr>
                                    </p:animEffect>
                                  </p:childTnLst>
                                </p:cTn>
                              </p:par>
                              <p:par>
                                <p:cTn id="223" presetID="49" presetClass="entr" presetSubtype="0" decel="100000" fill="hold" grpId="0" nodeType="withEffect">
                                  <p:stCondLst>
                                    <p:cond delay="0"/>
                                  </p:stCondLst>
                                  <p:childTnLst>
                                    <p:set>
                                      <p:cBhvr>
                                        <p:cTn id="224" dur="1" fill="hold">
                                          <p:stCondLst>
                                            <p:cond delay="0"/>
                                          </p:stCondLst>
                                        </p:cTn>
                                        <p:tgtEl>
                                          <p:spTgt spid="69"/>
                                        </p:tgtEl>
                                        <p:attrNameLst>
                                          <p:attrName>style.visibility</p:attrName>
                                        </p:attrNameLst>
                                      </p:cBhvr>
                                      <p:to>
                                        <p:strVal val="visible"/>
                                      </p:to>
                                    </p:set>
                                    <p:anim calcmode="lin" valueType="num">
                                      <p:cBhvr>
                                        <p:cTn id="225" dur="500" fill="hold"/>
                                        <p:tgtEl>
                                          <p:spTgt spid="69"/>
                                        </p:tgtEl>
                                        <p:attrNameLst>
                                          <p:attrName>ppt_w</p:attrName>
                                        </p:attrNameLst>
                                      </p:cBhvr>
                                      <p:tavLst>
                                        <p:tav tm="0">
                                          <p:val>
                                            <p:fltVal val="0"/>
                                          </p:val>
                                        </p:tav>
                                        <p:tav tm="100000">
                                          <p:val>
                                            <p:strVal val="#ppt_w"/>
                                          </p:val>
                                        </p:tav>
                                      </p:tavLst>
                                    </p:anim>
                                    <p:anim calcmode="lin" valueType="num">
                                      <p:cBhvr>
                                        <p:cTn id="226" dur="500" fill="hold"/>
                                        <p:tgtEl>
                                          <p:spTgt spid="69"/>
                                        </p:tgtEl>
                                        <p:attrNameLst>
                                          <p:attrName>ppt_h</p:attrName>
                                        </p:attrNameLst>
                                      </p:cBhvr>
                                      <p:tavLst>
                                        <p:tav tm="0">
                                          <p:val>
                                            <p:fltVal val="0"/>
                                          </p:val>
                                        </p:tav>
                                        <p:tav tm="100000">
                                          <p:val>
                                            <p:strVal val="#ppt_h"/>
                                          </p:val>
                                        </p:tav>
                                      </p:tavLst>
                                    </p:anim>
                                    <p:anim calcmode="lin" valueType="num">
                                      <p:cBhvr>
                                        <p:cTn id="227" dur="500" fill="hold"/>
                                        <p:tgtEl>
                                          <p:spTgt spid="69"/>
                                        </p:tgtEl>
                                        <p:attrNameLst>
                                          <p:attrName>style.rotation</p:attrName>
                                        </p:attrNameLst>
                                      </p:cBhvr>
                                      <p:tavLst>
                                        <p:tav tm="0">
                                          <p:val>
                                            <p:fltVal val="360"/>
                                          </p:val>
                                        </p:tav>
                                        <p:tav tm="100000">
                                          <p:val>
                                            <p:fltVal val="0"/>
                                          </p:val>
                                        </p:tav>
                                      </p:tavLst>
                                    </p:anim>
                                    <p:animEffect transition="in" filter="fade">
                                      <p:cBhvr>
                                        <p:cTn id="228" dur="500"/>
                                        <p:tgtEl>
                                          <p:spTgt spid="69"/>
                                        </p:tgtEl>
                                      </p:cBhvr>
                                    </p:animEffect>
                                  </p:childTnLst>
                                </p:cTn>
                              </p:par>
                              <p:par>
                                <p:cTn id="229" presetID="49" presetClass="entr" presetSubtype="0" decel="100000" fill="hold" grpId="0" nodeType="withEffect">
                                  <p:stCondLst>
                                    <p:cond delay="0"/>
                                  </p:stCondLst>
                                  <p:childTnLst>
                                    <p:set>
                                      <p:cBhvr>
                                        <p:cTn id="230" dur="1" fill="hold">
                                          <p:stCondLst>
                                            <p:cond delay="0"/>
                                          </p:stCondLst>
                                        </p:cTn>
                                        <p:tgtEl>
                                          <p:spTgt spid="34"/>
                                        </p:tgtEl>
                                        <p:attrNameLst>
                                          <p:attrName>style.visibility</p:attrName>
                                        </p:attrNameLst>
                                      </p:cBhvr>
                                      <p:to>
                                        <p:strVal val="visible"/>
                                      </p:to>
                                    </p:set>
                                    <p:anim calcmode="lin" valueType="num">
                                      <p:cBhvr>
                                        <p:cTn id="231" dur="500" fill="hold"/>
                                        <p:tgtEl>
                                          <p:spTgt spid="34"/>
                                        </p:tgtEl>
                                        <p:attrNameLst>
                                          <p:attrName>ppt_w</p:attrName>
                                        </p:attrNameLst>
                                      </p:cBhvr>
                                      <p:tavLst>
                                        <p:tav tm="0">
                                          <p:val>
                                            <p:fltVal val="0"/>
                                          </p:val>
                                        </p:tav>
                                        <p:tav tm="100000">
                                          <p:val>
                                            <p:strVal val="#ppt_w"/>
                                          </p:val>
                                        </p:tav>
                                      </p:tavLst>
                                    </p:anim>
                                    <p:anim calcmode="lin" valueType="num">
                                      <p:cBhvr>
                                        <p:cTn id="232" dur="500" fill="hold"/>
                                        <p:tgtEl>
                                          <p:spTgt spid="34"/>
                                        </p:tgtEl>
                                        <p:attrNameLst>
                                          <p:attrName>ppt_h</p:attrName>
                                        </p:attrNameLst>
                                      </p:cBhvr>
                                      <p:tavLst>
                                        <p:tav tm="0">
                                          <p:val>
                                            <p:fltVal val="0"/>
                                          </p:val>
                                        </p:tav>
                                        <p:tav tm="100000">
                                          <p:val>
                                            <p:strVal val="#ppt_h"/>
                                          </p:val>
                                        </p:tav>
                                      </p:tavLst>
                                    </p:anim>
                                    <p:anim calcmode="lin" valueType="num">
                                      <p:cBhvr>
                                        <p:cTn id="233" dur="500" fill="hold"/>
                                        <p:tgtEl>
                                          <p:spTgt spid="34"/>
                                        </p:tgtEl>
                                        <p:attrNameLst>
                                          <p:attrName>style.rotation</p:attrName>
                                        </p:attrNameLst>
                                      </p:cBhvr>
                                      <p:tavLst>
                                        <p:tav tm="0">
                                          <p:val>
                                            <p:fltVal val="360"/>
                                          </p:val>
                                        </p:tav>
                                        <p:tav tm="100000">
                                          <p:val>
                                            <p:fltVal val="0"/>
                                          </p:val>
                                        </p:tav>
                                      </p:tavLst>
                                    </p:anim>
                                    <p:animEffect transition="in" filter="fade">
                                      <p:cBhvr>
                                        <p:cTn id="234" dur="500"/>
                                        <p:tgtEl>
                                          <p:spTgt spid="34"/>
                                        </p:tgtEl>
                                      </p:cBhvr>
                                    </p:animEffect>
                                  </p:childTnLst>
                                </p:cTn>
                              </p:par>
                            </p:childTnLst>
                          </p:cTn>
                        </p:par>
                      </p:childTnLst>
                    </p:cTn>
                  </p:par>
                  <p:par>
                    <p:cTn id="235" fill="hold">
                      <p:stCondLst>
                        <p:cond delay="indefinite"/>
                      </p:stCondLst>
                      <p:childTnLst>
                        <p:par>
                          <p:cTn id="236" fill="hold">
                            <p:stCondLst>
                              <p:cond delay="0"/>
                            </p:stCondLst>
                            <p:childTnLst>
                              <p:par>
                                <p:cTn id="237" presetID="49" presetClass="entr" presetSubtype="0" decel="100000" fill="hold" grpId="0" nodeType="clickEffect">
                                  <p:stCondLst>
                                    <p:cond delay="0"/>
                                  </p:stCondLst>
                                  <p:childTnLst>
                                    <p:set>
                                      <p:cBhvr>
                                        <p:cTn id="238" dur="1" fill="hold">
                                          <p:stCondLst>
                                            <p:cond delay="0"/>
                                          </p:stCondLst>
                                        </p:cTn>
                                        <p:tgtEl>
                                          <p:spTgt spid="32"/>
                                        </p:tgtEl>
                                        <p:attrNameLst>
                                          <p:attrName>style.visibility</p:attrName>
                                        </p:attrNameLst>
                                      </p:cBhvr>
                                      <p:to>
                                        <p:strVal val="visible"/>
                                      </p:to>
                                    </p:set>
                                    <p:anim calcmode="lin" valueType="num">
                                      <p:cBhvr>
                                        <p:cTn id="239" dur="500" fill="hold"/>
                                        <p:tgtEl>
                                          <p:spTgt spid="32"/>
                                        </p:tgtEl>
                                        <p:attrNameLst>
                                          <p:attrName>ppt_w</p:attrName>
                                        </p:attrNameLst>
                                      </p:cBhvr>
                                      <p:tavLst>
                                        <p:tav tm="0">
                                          <p:val>
                                            <p:fltVal val="0"/>
                                          </p:val>
                                        </p:tav>
                                        <p:tav tm="100000">
                                          <p:val>
                                            <p:strVal val="#ppt_w"/>
                                          </p:val>
                                        </p:tav>
                                      </p:tavLst>
                                    </p:anim>
                                    <p:anim calcmode="lin" valueType="num">
                                      <p:cBhvr>
                                        <p:cTn id="240" dur="500" fill="hold"/>
                                        <p:tgtEl>
                                          <p:spTgt spid="32"/>
                                        </p:tgtEl>
                                        <p:attrNameLst>
                                          <p:attrName>ppt_h</p:attrName>
                                        </p:attrNameLst>
                                      </p:cBhvr>
                                      <p:tavLst>
                                        <p:tav tm="0">
                                          <p:val>
                                            <p:fltVal val="0"/>
                                          </p:val>
                                        </p:tav>
                                        <p:tav tm="100000">
                                          <p:val>
                                            <p:strVal val="#ppt_h"/>
                                          </p:val>
                                        </p:tav>
                                      </p:tavLst>
                                    </p:anim>
                                    <p:anim calcmode="lin" valueType="num">
                                      <p:cBhvr>
                                        <p:cTn id="241" dur="500" fill="hold"/>
                                        <p:tgtEl>
                                          <p:spTgt spid="32"/>
                                        </p:tgtEl>
                                        <p:attrNameLst>
                                          <p:attrName>style.rotation</p:attrName>
                                        </p:attrNameLst>
                                      </p:cBhvr>
                                      <p:tavLst>
                                        <p:tav tm="0">
                                          <p:val>
                                            <p:fltVal val="360"/>
                                          </p:val>
                                        </p:tav>
                                        <p:tav tm="100000">
                                          <p:val>
                                            <p:fltVal val="0"/>
                                          </p:val>
                                        </p:tav>
                                      </p:tavLst>
                                    </p:anim>
                                    <p:animEffect transition="in" filter="fade">
                                      <p:cBhvr>
                                        <p:cTn id="242" dur="500"/>
                                        <p:tgtEl>
                                          <p:spTgt spid="32"/>
                                        </p:tgtEl>
                                      </p:cBhvr>
                                    </p:animEffect>
                                  </p:childTnLst>
                                </p:cTn>
                              </p:par>
                            </p:childTnLst>
                          </p:cTn>
                        </p:par>
                      </p:childTnLst>
                    </p:cTn>
                  </p:par>
                  <p:par>
                    <p:cTn id="243" fill="hold">
                      <p:stCondLst>
                        <p:cond delay="indefinite"/>
                      </p:stCondLst>
                      <p:childTnLst>
                        <p:par>
                          <p:cTn id="244" fill="hold">
                            <p:stCondLst>
                              <p:cond delay="0"/>
                            </p:stCondLst>
                            <p:childTnLst>
                              <p:par>
                                <p:cTn id="245" presetID="49" presetClass="entr" presetSubtype="0" decel="100000" fill="hold" grpId="1" nodeType="clickEffect">
                                  <p:stCondLst>
                                    <p:cond delay="0"/>
                                  </p:stCondLst>
                                  <p:childTnLst>
                                    <p:set>
                                      <p:cBhvr>
                                        <p:cTn id="246" dur="1" fill="hold">
                                          <p:stCondLst>
                                            <p:cond delay="0"/>
                                          </p:stCondLst>
                                        </p:cTn>
                                        <p:tgtEl>
                                          <p:spTgt spid="34"/>
                                        </p:tgtEl>
                                        <p:attrNameLst>
                                          <p:attrName>style.visibility</p:attrName>
                                        </p:attrNameLst>
                                      </p:cBhvr>
                                      <p:to>
                                        <p:strVal val="visible"/>
                                      </p:to>
                                    </p:set>
                                    <p:anim calcmode="lin" valueType="num">
                                      <p:cBhvr>
                                        <p:cTn id="247" dur="500" fill="hold"/>
                                        <p:tgtEl>
                                          <p:spTgt spid="34"/>
                                        </p:tgtEl>
                                        <p:attrNameLst>
                                          <p:attrName>ppt_w</p:attrName>
                                        </p:attrNameLst>
                                      </p:cBhvr>
                                      <p:tavLst>
                                        <p:tav tm="0">
                                          <p:val>
                                            <p:fltVal val="0"/>
                                          </p:val>
                                        </p:tav>
                                        <p:tav tm="100000">
                                          <p:val>
                                            <p:strVal val="#ppt_w"/>
                                          </p:val>
                                        </p:tav>
                                      </p:tavLst>
                                    </p:anim>
                                    <p:anim calcmode="lin" valueType="num">
                                      <p:cBhvr>
                                        <p:cTn id="248" dur="500" fill="hold"/>
                                        <p:tgtEl>
                                          <p:spTgt spid="34"/>
                                        </p:tgtEl>
                                        <p:attrNameLst>
                                          <p:attrName>ppt_h</p:attrName>
                                        </p:attrNameLst>
                                      </p:cBhvr>
                                      <p:tavLst>
                                        <p:tav tm="0">
                                          <p:val>
                                            <p:fltVal val="0"/>
                                          </p:val>
                                        </p:tav>
                                        <p:tav tm="100000">
                                          <p:val>
                                            <p:strVal val="#ppt_h"/>
                                          </p:val>
                                        </p:tav>
                                      </p:tavLst>
                                    </p:anim>
                                    <p:anim calcmode="lin" valueType="num">
                                      <p:cBhvr>
                                        <p:cTn id="249" dur="500" fill="hold"/>
                                        <p:tgtEl>
                                          <p:spTgt spid="34"/>
                                        </p:tgtEl>
                                        <p:attrNameLst>
                                          <p:attrName>style.rotation</p:attrName>
                                        </p:attrNameLst>
                                      </p:cBhvr>
                                      <p:tavLst>
                                        <p:tav tm="0">
                                          <p:val>
                                            <p:fltVal val="360"/>
                                          </p:val>
                                        </p:tav>
                                        <p:tav tm="100000">
                                          <p:val>
                                            <p:fltVal val="0"/>
                                          </p:val>
                                        </p:tav>
                                      </p:tavLst>
                                    </p:anim>
                                    <p:animEffect transition="in" filter="fade">
                                      <p:cBhvr>
                                        <p:cTn id="2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25" grpId="0"/>
      <p:bldP spid="22" grpId="0" build="p" animBg="1"/>
      <p:bldP spid="23" grpId="0" animBg="1"/>
      <p:bldP spid="24" grpId="0" animBg="1"/>
      <p:bldP spid="26" grpId="0" animBg="1"/>
      <p:bldP spid="27" grpId="0" animBg="1"/>
      <p:bldP spid="27" grpId="1" animBg="1"/>
      <p:bldP spid="31" grpId="0" animBg="1"/>
      <p:bldP spid="35" grpId="0" animBg="1"/>
      <p:bldP spid="37" grpId="0" animBg="1"/>
      <p:bldP spid="38" grpId="0" animBg="1"/>
      <p:bldP spid="39" grpId="0" animBg="1"/>
      <p:bldP spid="40" grpId="0" animBg="1"/>
      <p:bldP spid="43" grpId="0"/>
      <p:bldP spid="45" grpId="0" animBg="1"/>
      <p:bldP spid="46" grpId="0" animBg="1"/>
      <p:bldP spid="50" grpId="0" animBg="1"/>
      <p:bldP spid="52" grpId="0" animBg="1"/>
      <p:bldP spid="53" grpId="0" animBg="1"/>
      <p:bldP spid="54" grpId="0" animBg="1"/>
      <p:bldP spid="65" grpId="0" animBg="1"/>
      <p:bldP spid="66" grpId="0" animBg="1"/>
      <p:bldP spid="67" grpId="0" animBg="1"/>
      <p:bldP spid="68" grpId="0" animBg="1"/>
      <p:bldP spid="69" grpId="0"/>
      <p:bldP spid="32" grpId="0"/>
      <p:bldP spid="34" grpId="0"/>
      <p:bldP spid="3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most common commands </a:t>
            </a:r>
            <a:endParaRPr lang="en-US" dirty="0"/>
          </a:p>
        </p:txBody>
      </p:sp>
      <p:sp>
        <p:nvSpPr>
          <p:cNvPr id="3" name="Content Placeholder 2"/>
          <p:cNvSpPr>
            <a:spLocks noGrp="1"/>
          </p:cNvSpPr>
          <p:nvPr>
            <p:ph idx="1"/>
          </p:nvPr>
        </p:nvSpPr>
        <p:spPr/>
        <p:txBody>
          <a:bodyPr/>
          <a:lstStyle/>
          <a:p>
            <a:r>
              <a:rPr lang="en-US" dirty="0" smtClean="0"/>
              <a:t>INIT </a:t>
            </a:r>
          </a:p>
          <a:p>
            <a:r>
              <a:rPr lang="en-US" dirty="0" smtClean="0"/>
              <a:t>CLONE </a:t>
            </a:r>
          </a:p>
          <a:p>
            <a:r>
              <a:rPr lang="en-US" dirty="0" smtClean="0"/>
              <a:t>STATUS </a:t>
            </a:r>
          </a:p>
          <a:p>
            <a:r>
              <a:rPr lang="en-US" dirty="0" smtClean="0"/>
              <a:t>ADD </a:t>
            </a:r>
          </a:p>
          <a:p>
            <a:r>
              <a:rPr lang="en-US" dirty="0" smtClean="0"/>
              <a:t>CHECKOUT </a:t>
            </a:r>
          </a:p>
          <a:p>
            <a:r>
              <a:rPr lang="en-US" dirty="0" smtClean="0"/>
              <a:t>COMMIT </a:t>
            </a:r>
          </a:p>
          <a:p>
            <a:r>
              <a:rPr lang="en-US" dirty="0" smtClean="0"/>
              <a:t>LOG </a:t>
            </a:r>
          </a:p>
          <a:p>
            <a:r>
              <a:rPr lang="en-US" dirty="0" smtClean="0"/>
              <a:t>REMOTE </a:t>
            </a:r>
          </a:p>
          <a:p>
            <a:r>
              <a:rPr lang="en-US" dirty="0" smtClean="0"/>
              <a:t>FETCH </a:t>
            </a:r>
          </a:p>
          <a:p>
            <a:r>
              <a:rPr lang="en-US" dirty="0" smtClean="0"/>
              <a:t>PUSH </a:t>
            </a:r>
          </a:p>
          <a:p>
            <a:r>
              <a:rPr lang="en-US" dirty="0" smtClean="0"/>
              <a:t>PULL</a:t>
            </a:r>
          </a:p>
          <a:p>
            <a:endParaRPr lang="en-US" dirty="0"/>
          </a:p>
        </p:txBody>
      </p:sp>
    </p:spTree>
    <p:extLst>
      <p:ext uri="{BB962C8B-B14F-4D97-AF65-F5344CB8AC3E}">
        <p14:creationId xmlns:p14="http://schemas.microsoft.com/office/powerpoint/2010/main" val="3812551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err="1" smtClean="0"/>
              <a:t>Hub</a:t>
            </a:r>
            <a:endParaRPr lang="en-US" dirty="0"/>
          </a:p>
        </p:txBody>
      </p:sp>
      <p:sp>
        <p:nvSpPr>
          <p:cNvPr id="3" name="Content Placeholder 2"/>
          <p:cNvSpPr>
            <a:spLocks noGrp="1"/>
          </p:cNvSpPr>
          <p:nvPr>
            <p:ph idx="1"/>
          </p:nvPr>
        </p:nvSpPr>
        <p:spPr/>
        <p:txBody>
          <a:bodyPr/>
          <a:lstStyle/>
          <a:p>
            <a:r>
              <a:rPr lang="en-US" dirty="0" err="1" smtClean="0"/>
              <a:t>GitHub</a:t>
            </a:r>
            <a:r>
              <a:rPr lang="en-US" dirty="0" smtClean="0"/>
              <a:t> is a web based </a:t>
            </a:r>
            <a:r>
              <a:rPr lang="en-US" dirty="0" err="1" smtClean="0"/>
              <a:t>Git</a:t>
            </a:r>
            <a:r>
              <a:rPr lang="en-US" dirty="0" smtClean="0"/>
              <a:t> repository hosting service</a:t>
            </a:r>
          </a:p>
          <a:p>
            <a:endParaRPr lang="en-US" dirty="0"/>
          </a:p>
          <a:p>
            <a:r>
              <a:rPr lang="en-US" b="1" dirty="0" err="1" smtClean="0"/>
              <a:t>GitHub</a:t>
            </a:r>
            <a:r>
              <a:rPr lang="en-US" b="1" dirty="0" smtClean="0"/>
              <a:t> Alternatives:</a:t>
            </a:r>
          </a:p>
          <a:p>
            <a:r>
              <a:rPr lang="en-US" dirty="0" err="1" smtClean="0"/>
              <a:t>BitBucket</a:t>
            </a:r>
            <a:endParaRPr lang="en-US" dirty="0" smtClean="0"/>
          </a:p>
          <a:p>
            <a:r>
              <a:rPr lang="en-US" dirty="0" err="1" smtClean="0"/>
              <a:t>GitBucket</a:t>
            </a:r>
            <a:endParaRPr lang="en-US" dirty="0"/>
          </a:p>
        </p:txBody>
      </p:sp>
    </p:spTree>
    <p:extLst>
      <p:ext uri="{BB962C8B-B14F-4D97-AF65-F5344CB8AC3E}">
        <p14:creationId xmlns:p14="http://schemas.microsoft.com/office/powerpoint/2010/main" val="282675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 )</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913734" y="1600200"/>
            <a:ext cx="2277486"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init</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750425" y="2940853"/>
            <a:ext cx="3766556" cy="369332"/>
          </a:xfrm>
          <a:prstGeom prst="rect">
            <a:avLst/>
          </a:prstGeom>
          <a:noFill/>
        </p:spPr>
        <p:txBody>
          <a:bodyPr wrap="square" rtlCol="0">
            <a:spAutoFit/>
          </a:bodyPr>
          <a:lstStyle/>
          <a:p>
            <a:r>
              <a:rPr lang="en-US" dirty="0"/>
              <a:t>c</a:t>
            </a:r>
            <a:r>
              <a:rPr lang="en-US" dirty="0" smtClean="0"/>
              <a:t>reates a local repository</a:t>
            </a:r>
            <a:endParaRPr lang="en-US" dirty="0"/>
          </a:p>
        </p:txBody>
      </p:sp>
      <p:sp>
        <p:nvSpPr>
          <p:cNvPr id="6" name="Rectangle 5"/>
          <p:cNvSpPr/>
          <p:nvPr/>
        </p:nvSpPr>
        <p:spPr>
          <a:xfrm>
            <a:off x="1794420" y="3760348"/>
            <a:ext cx="5445120"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clone</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path_repi</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750425" y="5621483"/>
            <a:ext cx="6378612" cy="369332"/>
          </a:xfrm>
          <a:prstGeom prst="rect">
            <a:avLst/>
          </a:prstGeom>
          <a:noFill/>
        </p:spPr>
        <p:txBody>
          <a:bodyPr wrap="square" rtlCol="0">
            <a:spAutoFit/>
          </a:bodyPr>
          <a:lstStyle/>
          <a:p>
            <a:r>
              <a:rPr lang="en-US" dirty="0" smtClean="0"/>
              <a:t>Checkout a repository and create a local copy of it.</a:t>
            </a:r>
            <a:endParaRPr lang="en-US" dirty="0"/>
          </a:p>
        </p:txBody>
      </p:sp>
    </p:spTree>
    <p:extLst>
      <p:ext uri="{BB962C8B-B14F-4D97-AF65-F5344CB8AC3E}">
        <p14:creationId xmlns:p14="http://schemas.microsoft.com/office/powerpoint/2010/main" val="1524072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 </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777191" y="1816655"/>
            <a:ext cx="2983509"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status</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750425" y="2940853"/>
            <a:ext cx="6147712" cy="369332"/>
          </a:xfrm>
          <a:prstGeom prst="rect">
            <a:avLst/>
          </a:prstGeom>
          <a:noFill/>
        </p:spPr>
        <p:txBody>
          <a:bodyPr wrap="square" rtlCol="0">
            <a:spAutoFit/>
          </a:bodyPr>
          <a:lstStyle/>
          <a:p>
            <a:r>
              <a:rPr lang="en-US" dirty="0" smtClean="0"/>
              <a:t>To see the state of your files (modified , added , remote..)</a:t>
            </a:r>
            <a:endParaRPr lang="en-US" dirty="0"/>
          </a:p>
        </p:txBody>
      </p:sp>
      <p:sp>
        <p:nvSpPr>
          <p:cNvPr id="6" name="Rectangle 5"/>
          <p:cNvSpPr/>
          <p:nvPr/>
        </p:nvSpPr>
        <p:spPr>
          <a:xfrm>
            <a:off x="1686715" y="3671516"/>
            <a:ext cx="5626360"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add</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file_name</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558219" y="4803915"/>
            <a:ext cx="6147712" cy="369332"/>
          </a:xfrm>
          <a:prstGeom prst="rect">
            <a:avLst/>
          </a:prstGeom>
          <a:noFill/>
        </p:spPr>
        <p:txBody>
          <a:bodyPr wrap="square" rtlCol="0">
            <a:spAutoFit/>
          </a:bodyPr>
          <a:lstStyle/>
          <a:p>
            <a:r>
              <a:rPr lang="en-US" dirty="0" smtClean="0"/>
              <a:t> add files to your staging area</a:t>
            </a:r>
            <a:endParaRPr lang="en-US" dirty="0"/>
          </a:p>
        </p:txBody>
      </p:sp>
    </p:spTree>
    <p:extLst>
      <p:ext uri="{BB962C8B-B14F-4D97-AF65-F5344CB8AC3E}">
        <p14:creationId xmlns:p14="http://schemas.microsoft.com/office/powerpoint/2010/main" val="3474918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 </a:t>
            </a:r>
            <a:br>
              <a:rPr lang="en-US" dirty="0" smtClean="0"/>
            </a:br>
            <a:endParaRPr lang="en-US" dirty="0"/>
          </a:p>
        </p:txBody>
      </p:sp>
      <p:sp>
        <p:nvSpPr>
          <p:cNvPr id="7" name="Content Placeholder 6"/>
          <p:cNvSpPr>
            <a:spLocks noGrp="1"/>
          </p:cNvSpPr>
          <p:nvPr>
            <p:ph idx="1"/>
          </p:nvPr>
        </p:nvSpPr>
        <p:spPr/>
        <p:txBody>
          <a:bodyPr/>
          <a:lstStyle/>
          <a:p>
            <a:r>
              <a:rPr lang="en-US" sz="4000" dirty="0" smtClean="0"/>
              <a:t>VCS (Version control systems)</a:t>
            </a:r>
          </a:p>
          <a:p>
            <a:r>
              <a:rPr lang="en-US" sz="4000" dirty="0" smtClean="0"/>
              <a:t>What is GIT ? </a:t>
            </a:r>
          </a:p>
          <a:p>
            <a:r>
              <a:rPr lang="en-US" sz="4000" dirty="0" smtClean="0"/>
              <a:t>GIT branching</a:t>
            </a:r>
          </a:p>
          <a:p>
            <a:r>
              <a:rPr lang="en-US" sz="4000" dirty="0" smtClean="0"/>
              <a:t>GIT most </a:t>
            </a:r>
            <a:r>
              <a:rPr lang="en-US" sz="4000" smtClean="0"/>
              <a:t>common commands</a:t>
            </a:r>
            <a:endParaRPr lang="en-US" sz="4000" dirty="0" smtClean="0"/>
          </a:p>
          <a:p>
            <a:r>
              <a:rPr lang="en-US" sz="4000" dirty="0" smtClean="0"/>
              <a:t>An example scenario</a:t>
            </a:r>
          </a:p>
          <a:p>
            <a:endParaRPr lang="en-US" dirty="0"/>
          </a:p>
          <a:p>
            <a:endParaRPr lang="en-US" dirty="0" smtClean="0"/>
          </a:p>
          <a:p>
            <a:endParaRPr lang="en-US" dirty="0"/>
          </a:p>
        </p:txBody>
      </p:sp>
    </p:spTree>
    <p:extLst>
      <p:ext uri="{BB962C8B-B14F-4D97-AF65-F5344CB8AC3E}">
        <p14:creationId xmlns:p14="http://schemas.microsoft.com/office/powerpoint/2010/main" val="392018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2563693" y="1837992"/>
            <a:ext cx="3756858"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checkout</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TextBox 7"/>
          <p:cNvSpPr txBox="1"/>
          <p:nvPr/>
        </p:nvSpPr>
        <p:spPr>
          <a:xfrm>
            <a:off x="750424" y="2799477"/>
            <a:ext cx="7085743" cy="646331"/>
          </a:xfrm>
          <a:prstGeom prst="rect">
            <a:avLst/>
          </a:prstGeom>
          <a:noFill/>
        </p:spPr>
        <p:txBody>
          <a:bodyPr wrap="square" rtlCol="0">
            <a:spAutoFit/>
          </a:bodyPr>
          <a:lstStyle/>
          <a:p>
            <a:r>
              <a:rPr lang="en-US" dirty="0" smtClean="0"/>
              <a:t>Checkout a tracked file to untracked file. This command is also used for switching between branches</a:t>
            </a:r>
            <a:endParaRPr lang="en-US" dirty="0"/>
          </a:p>
        </p:txBody>
      </p:sp>
      <p:sp>
        <p:nvSpPr>
          <p:cNvPr id="9" name="Rectangle 8"/>
          <p:cNvSpPr/>
          <p:nvPr/>
        </p:nvSpPr>
        <p:spPr>
          <a:xfrm>
            <a:off x="833806" y="3736458"/>
            <a:ext cx="7216639"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commit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message</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TextBox 9"/>
          <p:cNvSpPr txBox="1"/>
          <p:nvPr/>
        </p:nvSpPr>
        <p:spPr>
          <a:xfrm>
            <a:off x="750424" y="4630240"/>
            <a:ext cx="7085743" cy="369332"/>
          </a:xfrm>
          <a:prstGeom prst="rect">
            <a:avLst/>
          </a:prstGeom>
          <a:noFill/>
        </p:spPr>
        <p:txBody>
          <a:bodyPr wrap="square" rtlCol="0">
            <a:spAutoFit/>
          </a:bodyPr>
          <a:lstStyle/>
          <a:p>
            <a:r>
              <a:rPr lang="en-US" dirty="0" smtClean="0"/>
              <a:t>Commit a stage file</a:t>
            </a:r>
            <a:endParaRPr lang="en-US" dirty="0"/>
          </a:p>
        </p:txBody>
      </p:sp>
    </p:spTree>
    <p:extLst>
      <p:ext uri="{BB962C8B-B14F-4D97-AF65-F5344CB8AC3E}">
        <p14:creationId xmlns:p14="http://schemas.microsoft.com/office/powerpoint/2010/main" val="1371987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339446" y="1837992"/>
            <a:ext cx="2205351"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log</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750424" y="2799477"/>
            <a:ext cx="7085743" cy="369332"/>
          </a:xfrm>
          <a:prstGeom prst="rect">
            <a:avLst/>
          </a:prstGeom>
          <a:noFill/>
        </p:spPr>
        <p:txBody>
          <a:bodyPr wrap="square" rtlCol="0">
            <a:spAutoFit/>
          </a:bodyPr>
          <a:lstStyle/>
          <a:p>
            <a:r>
              <a:rPr lang="en-US" dirty="0" smtClean="0"/>
              <a:t>To get the history of your commits or commits made by someone else</a:t>
            </a:r>
            <a:endParaRPr lang="en-US" dirty="0"/>
          </a:p>
        </p:txBody>
      </p:sp>
      <p:sp>
        <p:nvSpPr>
          <p:cNvPr id="6" name="Rectangle 5"/>
          <p:cNvSpPr/>
          <p:nvPr/>
        </p:nvSpPr>
        <p:spPr>
          <a:xfrm>
            <a:off x="1819204" y="3418991"/>
            <a:ext cx="5245847"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remote</a:t>
            </a:r>
            <a:r>
              <a:rPr lang="sv-SE"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origin</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750424" y="4697944"/>
            <a:ext cx="7085743" cy="369332"/>
          </a:xfrm>
          <a:prstGeom prst="rect">
            <a:avLst/>
          </a:prstGeom>
          <a:noFill/>
        </p:spPr>
        <p:txBody>
          <a:bodyPr wrap="square" rtlCol="0">
            <a:spAutoFit/>
          </a:bodyPr>
          <a:lstStyle/>
          <a:p>
            <a:r>
              <a:rPr lang="en-US" dirty="0" smtClean="0"/>
              <a:t>Shows the remote repository name that by default is origin</a:t>
            </a:r>
            <a:endParaRPr lang="en-US" dirty="0"/>
          </a:p>
        </p:txBody>
      </p:sp>
    </p:spTree>
    <p:extLst>
      <p:ext uri="{BB962C8B-B14F-4D97-AF65-F5344CB8AC3E}">
        <p14:creationId xmlns:p14="http://schemas.microsoft.com/office/powerpoint/2010/main" val="2321537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 </a:t>
            </a:r>
            <a:endParaRPr lang="en-US" dirty="0"/>
          </a:p>
        </p:txBody>
      </p:sp>
      <p:sp>
        <p:nvSpPr>
          <p:cNvPr id="3" name="Content Placeholder 2"/>
          <p:cNvSpPr>
            <a:spLocks noGrp="1"/>
          </p:cNvSpPr>
          <p:nvPr>
            <p:ph idx="1"/>
          </p:nvPr>
        </p:nvSpPr>
        <p:spPr/>
        <p:txBody>
          <a:bodyPr/>
          <a:lstStyle/>
          <a:p>
            <a:endParaRPr lang="en-US" dirty="0"/>
          </a:p>
        </p:txBody>
      </p:sp>
      <p:sp>
        <p:nvSpPr>
          <p:cNvPr id="6" name="Rectangle 5"/>
          <p:cNvSpPr/>
          <p:nvPr/>
        </p:nvSpPr>
        <p:spPr>
          <a:xfrm>
            <a:off x="917513" y="1837992"/>
            <a:ext cx="7049225"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fetch</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remote_name</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750424" y="2799477"/>
            <a:ext cx="7085743" cy="369332"/>
          </a:xfrm>
          <a:prstGeom prst="rect">
            <a:avLst/>
          </a:prstGeom>
          <a:noFill/>
        </p:spPr>
        <p:txBody>
          <a:bodyPr wrap="square" rtlCol="0">
            <a:spAutoFit/>
          </a:bodyPr>
          <a:lstStyle/>
          <a:p>
            <a:r>
              <a:rPr lang="en-US" dirty="0" smtClean="0"/>
              <a:t>Updates  remote repository without merging  with your local </a:t>
            </a:r>
            <a:endParaRPr lang="en-US" dirty="0"/>
          </a:p>
        </p:txBody>
      </p:sp>
      <p:sp>
        <p:nvSpPr>
          <p:cNvPr id="8" name="Rectangle 7"/>
          <p:cNvSpPr/>
          <p:nvPr/>
        </p:nvSpPr>
        <p:spPr>
          <a:xfrm>
            <a:off x="1087181" y="3592155"/>
            <a:ext cx="6709890"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push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remote_name</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TextBox 9"/>
          <p:cNvSpPr txBox="1"/>
          <p:nvPr/>
        </p:nvSpPr>
        <p:spPr>
          <a:xfrm>
            <a:off x="750424" y="4697943"/>
            <a:ext cx="7085743" cy="369332"/>
          </a:xfrm>
          <a:prstGeom prst="rect">
            <a:avLst/>
          </a:prstGeom>
          <a:noFill/>
        </p:spPr>
        <p:txBody>
          <a:bodyPr wrap="square" rtlCol="0">
            <a:spAutoFit/>
          </a:bodyPr>
          <a:lstStyle/>
          <a:p>
            <a:r>
              <a:rPr lang="en-US" dirty="0"/>
              <a:t> </a:t>
            </a:r>
            <a:r>
              <a:rPr lang="en-US" dirty="0" smtClean="0"/>
              <a:t>pushes your commits, branches etc. to remote repository </a:t>
            </a:r>
            <a:endParaRPr lang="en-US" dirty="0"/>
          </a:p>
        </p:txBody>
      </p:sp>
    </p:spTree>
    <p:extLst>
      <p:ext uri="{BB962C8B-B14F-4D97-AF65-F5344CB8AC3E}">
        <p14:creationId xmlns:p14="http://schemas.microsoft.com/office/powerpoint/2010/main" val="3217546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1090038" y="1837992"/>
            <a:ext cx="6704179" cy="830997"/>
          </a:xfrm>
          <a:prstGeom prst="rect">
            <a:avLst/>
          </a:prstGeom>
          <a:noFill/>
        </p:spPr>
        <p:txBody>
          <a:bodyPr wrap="none" lIns="91440" tIns="45720" rIns="91440" bIns="45720">
            <a:spAutoFit/>
          </a:bodyPr>
          <a:lstStyle/>
          <a:p>
            <a:pPr algn="ct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git</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pull</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remote_name</a:t>
            </a:r>
            <a:r>
              <a:rPr lang="sv-SE"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TextBox 5"/>
          <p:cNvSpPr txBox="1"/>
          <p:nvPr/>
        </p:nvSpPr>
        <p:spPr>
          <a:xfrm>
            <a:off x="750424" y="2799477"/>
            <a:ext cx="7085743" cy="369332"/>
          </a:xfrm>
          <a:prstGeom prst="rect">
            <a:avLst/>
          </a:prstGeom>
          <a:noFill/>
        </p:spPr>
        <p:txBody>
          <a:bodyPr wrap="square" rtlCol="0">
            <a:spAutoFit/>
          </a:bodyPr>
          <a:lstStyle/>
          <a:p>
            <a:r>
              <a:rPr lang="en-US" dirty="0" smtClean="0"/>
              <a:t>Updates  remote repository and merge changes with your local repo</a:t>
            </a:r>
            <a:endParaRPr lang="en-US" dirty="0"/>
          </a:p>
        </p:txBody>
      </p:sp>
    </p:spTree>
    <p:extLst>
      <p:ext uri="{BB962C8B-B14F-4D97-AF65-F5344CB8AC3E}">
        <p14:creationId xmlns:p14="http://schemas.microsoft.com/office/powerpoint/2010/main" val="2411427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75738"/>
          </a:xfrm>
        </p:spPr>
        <p:txBody>
          <a:bodyPr/>
          <a:lstStyle/>
          <a:p>
            <a:r>
              <a:rPr lang="en-US" dirty="0" smtClean="0"/>
              <a:t>An example scenario </a:t>
            </a:r>
            <a:endParaRPr lang="en-US" dirty="0"/>
          </a:p>
        </p:txBody>
      </p:sp>
      <p:pic>
        <p:nvPicPr>
          <p:cNvPr id="10" name="Content Placeholder 9"/>
          <p:cNvPicPr>
            <a:picLocks noGrp="1" noChangeAspect="1"/>
          </p:cNvPicPr>
          <p:nvPr>
            <p:ph idx="1"/>
          </p:nvPr>
        </p:nvPicPr>
        <p:blipFill rotWithShape="1">
          <a:blip r:embed="rId2"/>
          <a:srcRect l="-83115" t="-37525" r="-48603" b="2182"/>
          <a:stretch/>
        </p:blipFill>
        <p:spPr>
          <a:xfrm>
            <a:off x="284687" y="4646934"/>
            <a:ext cx="1113487" cy="1806716"/>
          </a:xfrm>
        </p:spPr>
      </p:pic>
      <p:sp>
        <p:nvSpPr>
          <p:cNvPr id="4" name="Rectangle 3"/>
          <p:cNvSpPr/>
          <p:nvPr/>
        </p:nvSpPr>
        <p:spPr>
          <a:xfrm>
            <a:off x="2788947" y="1709093"/>
            <a:ext cx="3059425" cy="30447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dsf</a:t>
            </a:r>
            <a:endParaRPr lang="en-US" dirty="0"/>
          </a:p>
        </p:txBody>
      </p:sp>
      <p:sp>
        <p:nvSpPr>
          <p:cNvPr id="5" name="Can 4"/>
          <p:cNvSpPr/>
          <p:nvPr/>
        </p:nvSpPr>
        <p:spPr>
          <a:xfrm>
            <a:off x="3607811" y="2286305"/>
            <a:ext cx="1428695" cy="1890369"/>
          </a:xfrm>
          <a:prstGeom prst="can">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Remote repo</a:t>
            </a:r>
            <a:endParaRPr lang="en-US" dirty="0"/>
          </a:p>
        </p:txBody>
      </p:sp>
      <p:sp>
        <p:nvSpPr>
          <p:cNvPr id="6" name="Trapezoid 5"/>
          <p:cNvSpPr/>
          <p:nvPr/>
        </p:nvSpPr>
        <p:spPr>
          <a:xfrm>
            <a:off x="2799663" y="1916301"/>
            <a:ext cx="620543" cy="50506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785226" y="1275722"/>
            <a:ext cx="800936" cy="369332"/>
          </a:xfrm>
          <a:prstGeom prst="rect">
            <a:avLst/>
          </a:prstGeom>
          <a:noFill/>
        </p:spPr>
        <p:txBody>
          <a:bodyPr wrap="square" rtlCol="0">
            <a:spAutoFit/>
          </a:bodyPr>
          <a:lstStyle/>
          <a:p>
            <a:r>
              <a:rPr lang="en-US" dirty="0" smtClean="0"/>
              <a:t>Origin </a:t>
            </a:r>
            <a:endParaRPr lang="en-US" dirty="0"/>
          </a:p>
        </p:txBody>
      </p:sp>
      <p:sp>
        <p:nvSpPr>
          <p:cNvPr id="9" name="TextBox 8"/>
          <p:cNvSpPr txBox="1"/>
          <p:nvPr/>
        </p:nvSpPr>
        <p:spPr>
          <a:xfrm>
            <a:off x="2676994" y="1976949"/>
            <a:ext cx="613331" cy="369332"/>
          </a:xfrm>
          <a:prstGeom prst="rect">
            <a:avLst/>
          </a:prstGeom>
          <a:noFill/>
        </p:spPr>
        <p:txBody>
          <a:bodyPr wrap="square" rtlCol="0">
            <a:spAutoFit/>
          </a:bodyPr>
          <a:lstStyle/>
          <a:p>
            <a:r>
              <a:rPr lang="en-US" dirty="0"/>
              <a:t> </a:t>
            </a:r>
            <a:r>
              <a:rPr lang="en-US" dirty="0" smtClean="0"/>
              <a:t>     B </a:t>
            </a:r>
            <a:endParaRPr lang="en-US" dirty="0"/>
          </a:p>
        </p:txBody>
      </p:sp>
      <p:sp>
        <p:nvSpPr>
          <p:cNvPr id="11" name="Rectangle 10"/>
          <p:cNvSpPr/>
          <p:nvPr/>
        </p:nvSpPr>
        <p:spPr>
          <a:xfrm>
            <a:off x="146927" y="2440238"/>
            <a:ext cx="1746181" cy="22496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74839" y="6439766"/>
            <a:ext cx="636638" cy="369332"/>
          </a:xfrm>
          <a:prstGeom prst="rect">
            <a:avLst/>
          </a:prstGeom>
          <a:noFill/>
        </p:spPr>
        <p:txBody>
          <a:bodyPr wrap="none" rtlCol="0">
            <a:spAutoFit/>
          </a:bodyPr>
          <a:lstStyle/>
          <a:p>
            <a:r>
              <a:rPr lang="en-US" dirty="0" smtClean="0"/>
              <a:t>Alice </a:t>
            </a:r>
            <a:endParaRPr lang="en-US" dirty="0"/>
          </a:p>
        </p:txBody>
      </p:sp>
      <p:sp>
        <p:nvSpPr>
          <p:cNvPr id="14" name="Can 13"/>
          <p:cNvSpPr/>
          <p:nvPr/>
        </p:nvSpPr>
        <p:spPr>
          <a:xfrm>
            <a:off x="523093" y="3168810"/>
            <a:ext cx="863259" cy="1160280"/>
          </a:xfrm>
          <a:prstGeom prst="can">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Local repo</a:t>
            </a:r>
            <a:endParaRPr lang="en-US" dirty="0"/>
          </a:p>
        </p:txBody>
      </p:sp>
      <p:sp>
        <p:nvSpPr>
          <p:cNvPr id="15" name="TextBox 14"/>
          <p:cNvSpPr txBox="1"/>
          <p:nvPr/>
        </p:nvSpPr>
        <p:spPr>
          <a:xfrm>
            <a:off x="150534" y="2862158"/>
            <a:ext cx="923601" cy="369332"/>
          </a:xfrm>
          <a:prstGeom prst="rect">
            <a:avLst/>
          </a:prstGeom>
          <a:noFill/>
        </p:spPr>
        <p:txBody>
          <a:bodyPr wrap="square" rtlCol="0">
            <a:spAutoFit/>
          </a:bodyPr>
          <a:lstStyle/>
          <a:p>
            <a:r>
              <a:rPr lang="en-US" sz="1400" dirty="0" smtClean="0"/>
              <a:t>master</a:t>
            </a:r>
            <a:r>
              <a:rPr lang="en-US" dirty="0" smtClean="0"/>
              <a:t> </a:t>
            </a:r>
            <a:endParaRPr lang="en-US" dirty="0"/>
          </a:p>
        </p:txBody>
      </p:sp>
      <p:sp>
        <p:nvSpPr>
          <p:cNvPr id="16" name="Trapezoid 15"/>
          <p:cNvSpPr/>
          <p:nvPr/>
        </p:nvSpPr>
        <p:spPr>
          <a:xfrm>
            <a:off x="146927" y="2461247"/>
            <a:ext cx="616938" cy="50506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0" y="2507943"/>
            <a:ext cx="613331" cy="369332"/>
          </a:xfrm>
          <a:prstGeom prst="rect">
            <a:avLst/>
          </a:prstGeom>
          <a:noFill/>
        </p:spPr>
        <p:txBody>
          <a:bodyPr wrap="square" rtlCol="0">
            <a:spAutoFit/>
          </a:bodyPr>
          <a:lstStyle/>
          <a:p>
            <a:r>
              <a:rPr lang="en-US" dirty="0"/>
              <a:t> </a:t>
            </a:r>
            <a:r>
              <a:rPr lang="en-US" dirty="0" smtClean="0"/>
              <a:t>     B </a:t>
            </a:r>
            <a:endParaRPr lang="en-US" dirty="0"/>
          </a:p>
        </p:txBody>
      </p:sp>
      <p:sp>
        <p:nvSpPr>
          <p:cNvPr id="18" name="Trapezoid 17"/>
          <p:cNvSpPr/>
          <p:nvPr/>
        </p:nvSpPr>
        <p:spPr>
          <a:xfrm>
            <a:off x="841431" y="2454913"/>
            <a:ext cx="616938" cy="505061"/>
          </a:xfrm>
          <a:prstGeom prst="trapezoi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81834" y="2492826"/>
            <a:ext cx="613331" cy="369332"/>
          </a:xfrm>
          <a:prstGeom prst="rect">
            <a:avLst/>
          </a:prstGeom>
          <a:noFill/>
        </p:spPr>
        <p:txBody>
          <a:bodyPr wrap="square" rtlCol="0">
            <a:spAutoFit/>
          </a:bodyPr>
          <a:lstStyle/>
          <a:p>
            <a:r>
              <a:rPr lang="en-US" dirty="0"/>
              <a:t> </a:t>
            </a:r>
            <a:r>
              <a:rPr lang="en-US" dirty="0" smtClean="0"/>
              <a:t>     B </a:t>
            </a:r>
            <a:endParaRPr lang="en-US" dirty="0"/>
          </a:p>
        </p:txBody>
      </p:sp>
      <p:sp>
        <p:nvSpPr>
          <p:cNvPr id="20" name="TextBox 19"/>
          <p:cNvSpPr txBox="1"/>
          <p:nvPr/>
        </p:nvSpPr>
        <p:spPr>
          <a:xfrm>
            <a:off x="778874" y="2886379"/>
            <a:ext cx="629705" cy="584776"/>
          </a:xfrm>
          <a:prstGeom prst="rect">
            <a:avLst/>
          </a:prstGeom>
          <a:noFill/>
        </p:spPr>
        <p:txBody>
          <a:bodyPr wrap="square" rtlCol="0">
            <a:spAutoFit/>
          </a:bodyPr>
          <a:lstStyle/>
          <a:p>
            <a:r>
              <a:rPr lang="en-US" sz="1400" dirty="0" smtClean="0"/>
              <a:t>Boxes </a:t>
            </a:r>
          </a:p>
          <a:p>
            <a:r>
              <a:rPr lang="en-US" dirty="0" smtClean="0"/>
              <a:t> </a:t>
            </a:r>
            <a:endParaRPr lang="en-US" dirty="0"/>
          </a:p>
        </p:txBody>
      </p:sp>
      <p:sp>
        <p:nvSpPr>
          <p:cNvPr id="21" name="Right Arrow 20"/>
          <p:cNvSpPr/>
          <p:nvPr/>
        </p:nvSpPr>
        <p:spPr>
          <a:xfrm>
            <a:off x="1936402" y="3816814"/>
            <a:ext cx="913767" cy="57721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PUSH</a:t>
            </a:r>
            <a:endParaRPr lang="en-US" dirty="0">
              <a:solidFill>
                <a:schemeClr val="tx1"/>
              </a:solidFill>
            </a:endParaRPr>
          </a:p>
        </p:txBody>
      </p:sp>
      <p:sp>
        <p:nvSpPr>
          <p:cNvPr id="23" name="Left Arrow 22"/>
          <p:cNvSpPr/>
          <p:nvPr/>
        </p:nvSpPr>
        <p:spPr>
          <a:xfrm>
            <a:off x="1900321" y="2696867"/>
            <a:ext cx="906554" cy="53888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24" name="Up Arrow 23"/>
          <p:cNvSpPr/>
          <p:nvPr/>
        </p:nvSpPr>
        <p:spPr>
          <a:xfrm>
            <a:off x="669030" y="4689847"/>
            <a:ext cx="310270" cy="404049"/>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736917" y="2286305"/>
            <a:ext cx="1610099" cy="22496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apezoid 25"/>
          <p:cNvSpPr/>
          <p:nvPr/>
        </p:nvSpPr>
        <p:spPr>
          <a:xfrm>
            <a:off x="3013470" y="4105420"/>
            <a:ext cx="616938" cy="505061"/>
          </a:xfrm>
          <a:prstGeom prst="trapezoi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850169" y="4072880"/>
            <a:ext cx="613331" cy="369332"/>
          </a:xfrm>
          <a:prstGeom prst="rect">
            <a:avLst/>
          </a:prstGeom>
          <a:noFill/>
        </p:spPr>
        <p:txBody>
          <a:bodyPr wrap="square" rtlCol="0">
            <a:spAutoFit/>
          </a:bodyPr>
          <a:lstStyle/>
          <a:p>
            <a:r>
              <a:rPr lang="en-US" dirty="0"/>
              <a:t> </a:t>
            </a:r>
            <a:r>
              <a:rPr lang="en-US" dirty="0" smtClean="0"/>
              <a:t>     B </a:t>
            </a:r>
            <a:endParaRPr lang="en-US" dirty="0"/>
          </a:p>
        </p:txBody>
      </p:sp>
      <p:pic>
        <p:nvPicPr>
          <p:cNvPr id="3" name="Picture 2"/>
          <p:cNvPicPr>
            <a:picLocks noChangeAspect="1"/>
          </p:cNvPicPr>
          <p:nvPr/>
        </p:nvPicPr>
        <p:blipFill>
          <a:blip r:embed="rId3"/>
          <a:stretch>
            <a:fillRect/>
          </a:stretch>
        </p:blipFill>
        <p:spPr>
          <a:xfrm>
            <a:off x="6981456" y="5093896"/>
            <a:ext cx="745017" cy="1544327"/>
          </a:xfrm>
          <a:prstGeom prst="rect">
            <a:avLst/>
          </a:prstGeom>
        </p:spPr>
      </p:pic>
      <p:sp>
        <p:nvSpPr>
          <p:cNvPr id="28" name="Up Arrow 27"/>
          <p:cNvSpPr/>
          <p:nvPr/>
        </p:nvSpPr>
        <p:spPr>
          <a:xfrm>
            <a:off x="7247557" y="4689847"/>
            <a:ext cx="310270" cy="404049"/>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a:off x="5869319" y="2764175"/>
            <a:ext cx="907593" cy="57721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fetch</a:t>
            </a:r>
            <a:endParaRPr lang="en-US" dirty="0">
              <a:solidFill>
                <a:schemeClr val="tx1"/>
              </a:solidFill>
            </a:endParaRPr>
          </a:p>
        </p:txBody>
      </p:sp>
      <p:sp>
        <p:nvSpPr>
          <p:cNvPr id="30" name="Trapezoid 29"/>
          <p:cNvSpPr/>
          <p:nvPr/>
        </p:nvSpPr>
        <p:spPr>
          <a:xfrm>
            <a:off x="6776912" y="2382278"/>
            <a:ext cx="616938" cy="505061"/>
          </a:xfrm>
          <a:prstGeom prst="trapezoi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6636381" y="2409318"/>
            <a:ext cx="613331" cy="369332"/>
          </a:xfrm>
          <a:prstGeom prst="rect">
            <a:avLst/>
          </a:prstGeom>
          <a:noFill/>
        </p:spPr>
        <p:txBody>
          <a:bodyPr wrap="square" rtlCol="0">
            <a:spAutoFit/>
          </a:bodyPr>
          <a:lstStyle/>
          <a:p>
            <a:r>
              <a:rPr lang="en-US" dirty="0"/>
              <a:t> </a:t>
            </a:r>
            <a:r>
              <a:rPr lang="en-US" dirty="0" smtClean="0"/>
              <a:t>     B </a:t>
            </a:r>
            <a:endParaRPr lang="en-US" dirty="0"/>
          </a:p>
        </p:txBody>
      </p:sp>
      <p:sp>
        <p:nvSpPr>
          <p:cNvPr id="33" name="TextBox 32"/>
          <p:cNvSpPr txBox="1"/>
          <p:nvPr/>
        </p:nvSpPr>
        <p:spPr>
          <a:xfrm>
            <a:off x="2749086" y="2270247"/>
            <a:ext cx="923601" cy="369332"/>
          </a:xfrm>
          <a:prstGeom prst="rect">
            <a:avLst/>
          </a:prstGeom>
          <a:noFill/>
        </p:spPr>
        <p:txBody>
          <a:bodyPr wrap="square" rtlCol="0">
            <a:spAutoFit/>
          </a:bodyPr>
          <a:lstStyle/>
          <a:p>
            <a:r>
              <a:rPr lang="en-US" sz="1400" dirty="0" smtClean="0"/>
              <a:t>master</a:t>
            </a:r>
            <a:r>
              <a:rPr lang="en-US" dirty="0" smtClean="0"/>
              <a:t> </a:t>
            </a:r>
            <a:endParaRPr lang="en-US" dirty="0"/>
          </a:p>
        </p:txBody>
      </p:sp>
      <p:sp>
        <p:nvSpPr>
          <p:cNvPr id="34" name="TextBox 33"/>
          <p:cNvSpPr txBox="1"/>
          <p:nvPr/>
        </p:nvSpPr>
        <p:spPr>
          <a:xfrm>
            <a:off x="3244400" y="4493424"/>
            <a:ext cx="817350" cy="584776"/>
          </a:xfrm>
          <a:prstGeom prst="rect">
            <a:avLst/>
          </a:prstGeom>
          <a:noFill/>
        </p:spPr>
        <p:txBody>
          <a:bodyPr wrap="square" rtlCol="0">
            <a:spAutoFit/>
          </a:bodyPr>
          <a:lstStyle/>
          <a:p>
            <a:r>
              <a:rPr lang="en-US" sz="1400" dirty="0" smtClean="0"/>
              <a:t>Boxes </a:t>
            </a:r>
          </a:p>
          <a:p>
            <a:r>
              <a:rPr lang="en-US" dirty="0" smtClean="0"/>
              <a:t> </a:t>
            </a:r>
            <a:endParaRPr lang="en-US" dirty="0"/>
          </a:p>
        </p:txBody>
      </p:sp>
      <p:sp>
        <p:nvSpPr>
          <p:cNvPr id="35" name="TextBox 34"/>
          <p:cNvSpPr txBox="1"/>
          <p:nvPr/>
        </p:nvSpPr>
        <p:spPr>
          <a:xfrm>
            <a:off x="6717326" y="2840537"/>
            <a:ext cx="817350" cy="584776"/>
          </a:xfrm>
          <a:prstGeom prst="rect">
            <a:avLst/>
          </a:prstGeom>
          <a:noFill/>
        </p:spPr>
        <p:txBody>
          <a:bodyPr wrap="square" rtlCol="0">
            <a:spAutoFit/>
          </a:bodyPr>
          <a:lstStyle/>
          <a:p>
            <a:r>
              <a:rPr lang="en-US" sz="1400" dirty="0" smtClean="0"/>
              <a:t>Boxes </a:t>
            </a:r>
          </a:p>
          <a:p>
            <a:r>
              <a:rPr lang="en-US" dirty="0" smtClean="0"/>
              <a:t> </a:t>
            </a:r>
            <a:endParaRPr lang="en-US" dirty="0"/>
          </a:p>
        </p:txBody>
      </p:sp>
      <p:sp>
        <p:nvSpPr>
          <p:cNvPr id="36" name="TextBox 35"/>
          <p:cNvSpPr txBox="1"/>
          <p:nvPr/>
        </p:nvSpPr>
        <p:spPr>
          <a:xfrm>
            <a:off x="7623592" y="2691657"/>
            <a:ext cx="923601" cy="369332"/>
          </a:xfrm>
          <a:prstGeom prst="rect">
            <a:avLst/>
          </a:prstGeom>
          <a:noFill/>
        </p:spPr>
        <p:txBody>
          <a:bodyPr wrap="square" rtlCol="0">
            <a:spAutoFit/>
          </a:bodyPr>
          <a:lstStyle/>
          <a:p>
            <a:r>
              <a:rPr lang="en-US" sz="1400" dirty="0" smtClean="0"/>
              <a:t>master</a:t>
            </a:r>
            <a:r>
              <a:rPr lang="en-US" dirty="0" smtClean="0"/>
              <a:t> </a:t>
            </a:r>
            <a:endParaRPr lang="en-US" dirty="0"/>
          </a:p>
        </p:txBody>
      </p:sp>
      <p:sp>
        <p:nvSpPr>
          <p:cNvPr id="37" name="Trapezoid 36"/>
          <p:cNvSpPr/>
          <p:nvPr/>
        </p:nvSpPr>
        <p:spPr>
          <a:xfrm>
            <a:off x="7726473" y="2321231"/>
            <a:ext cx="620543" cy="50506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7463869" y="2406954"/>
            <a:ext cx="613331" cy="369332"/>
          </a:xfrm>
          <a:prstGeom prst="rect">
            <a:avLst/>
          </a:prstGeom>
          <a:noFill/>
        </p:spPr>
        <p:txBody>
          <a:bodyPr wrap="square" rtlCol="0">
            <a:spAutoFit/>
          </a:bodyPr>
          <a:lstStyle/>
          <a:p>
            <a:r>
              <a:rPr lang="en-US" dirty="0"/>
              <a:t> </a:t>
            </a:r>
            <a:r>
              <a:rPr lang="en-US" dirty="0" smtClean="0"/>
              <a:t>     B </a:t>
            </a:r>
            <a:endParaRPr lang="en-US" dirty="0"/>
          </a:p>
        </p:txBody>
      </p:sp>
      <p:pic>
        <p:nvPicPr>
          <p:cNvPr id="39" name="Picture 38" descr="fi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326" y="2543952"/>
            <a:ext cx="359247" cy="469395"/>
          </a:xfrm>
          <a:prstGeom prst="rect">
            <a:avLst/>
          </a:prstGeom>
        </p:spPr>
      </p:pic>
      <p:sp>
        <p:nvSpPr>
          <p:cNvPr id="41" name="Left Arrow 40"/>
          <p:cNvSpPr/>
          <p:nvPr/>
        </p:nvSpPr>
        <p:spPr>
          <a:xfrm>
            <a:off x="5833923" y="3855145"/>
            <a:ext cx="906554" cy="53888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push</a:t>
            </a:r>
            <a:endParaRPr lang="en-US" dirty="0">
              <a:solidFill>
                <a:schemeClr val="tx1"/>
              </a:solidFill>
            </a:endParaRPr>
          </a:p>
        </p:txBody>
      </p:sp>
      <p:pic>
        <p:nvPicPr>
          <p:cNvPr id="42" name="Picture 41" descr="fi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8187" y="4159328"/>
            <a:ext cx="359247" cy="469395"/>
          </a:xfrm>
          <a:prstGeom prst="rect">
            <a:avLst/>
          </a:prstGeom>
        </p:spPr>
      </p:pic>
      <p:pic>
        <p:nvPicPr>
          <p:cNvPr id="43" name="Picture 42" descr="fi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728" y="2591594"/>
            <a:ext cx="359247" cy="469395"/>
          </a:xfrm>
          <a:prstGeom prst="rect">
            <a:avLst/>
          </a:prstGeom>
        </p:spPr>
      </p:pic>
      <p:sp>
        <p:nvSpPr>
          <p:cNvPr id="44" name="Rectangle 43"/>
          <p:cNvSpPr/>
          <p:nvPr/>
        </p:nvSpPr>
        <p:spPr>
          <a:xfrm>
            <a:off x="3080087" y="5255071"/>
            <a:ext cx="1956419" cy="16203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Can 44"/>
          <p:cNvSpPr/>
          <p:nvPr/>
        </p:nvSpPr>
        <p:spPr>
          <a:xfrm>
            <a:off x="7170140" y="3236674"/>
            <a:ext cx="863259" cy="1160280"/>
          </a:xfrm>
          <a:prstGeom prst="can">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Local repo</a:t>
            </a:r>
            <a:endParaRPr lang="en-US" dirty="0"/>
          </a:p>
        </p:txBody>
      </p:sp>
      <p:sp>
        <p:nvSpPr>
          <p:cNvPr id="46" name="Up Arrow 45"/>
          <p:cNvSpPr/>
          <p:nvPr/>
        </p:nvSpPr>
        <p:spPr>
          <a:xfrm rot="10800000">
            <a:off x="4026933" y="4798485"/>
            <a:ext cx="422488" cy="404049"/>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Can 46"/>
          <p:cNvSpPr/>
          <p:nvPr/>
        </p:nvSpPr>
        <p:spPr>
          <a:xfrm>
            <a:off x="3586162" y="5464858"/>
            <a:ext cx="863259" cy="1160280"/>
          </a:xfrm>
          <a:prstGeom prst="can">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Local repo</a:t>
            </a:r>
            <a:endParaRPr lang="en-US" dirty="0"/>
          </a:p>
        </p:txBody>
      </p:sp>
      <p:sp>
        <p:nvSpPr>
          <p:cNvPr id="8" name="TextBox 7"/>
          <p:cNvSpPr txBox="1"/>
          <p:nvPr/>
        </p:nvSpPr>
        <p:spPr>
          <a:xfrm>
            <a:off x="4449421" y="4847826"/>
            <a:ext cx="693106" cy="369332"/>
          </a:xfrm>
          <a:prstGeom prst="rect">
            <a:avLst/>
          </a:prstGeom>
          <a:noFill/>
        </p:spPr>
        <p:txBody>
          <a:bodyPr wrap="none" rtlCol="0">
            <a:spAutoFit/>
          </a:bodyPr>
          <a:lstStyle/>
          <a:p>
            <a:r>
              <a:rPr lang="en-US" dirty="0"/>
              <a:t>c</a:t>
            </a:r>
            <a:r>
              <a:rPr lang="en-US" dirty="0" smtClean="0"/>
              <a:t>lone</a:t>
            </a:r>
            <a:endParaRPr lang="en-US" dirty="0"/>
          </a:p>
        </p:txBody>
      </p:sp>
      <p:sp>
        <p:nvSpPr>
          <p:cNvPr id="48" name="Trapezoid 47"/>
          <p:cNvSpPr/>
          <p:nvPr/>
        </p:nvSpPr>
        <p:spPr>
          <a:xfrm>
            <a:off x="3049414" y="5255071"/>
            <a:ext cx="558397" cy="50506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rapezoid 49"/>
          <p:cNvSpPr/>
          <p:nvPr/>
        </p:nvSpPr>
        <p:spPr>
          <a:xfrm>
            <a:off x="4550645" y="5507601"/>
            <a:ext cx="485861" cy="505061"/>
          </a:xfrm>
          <a:prstGeom prst="trapezoi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7016595" y="6488668"/>
            <a:ext cx="870851" cy="369332"/>
          </a:xfrm>
          <a:prstGeom prst="rect">
            <a:avLst/>
          </a:prstGeom>
          <a:noFill/>
        </p:spPr>
        <p:txBody>
          <a:bodyPr wrap="none" rtlCol="0">
            <a:spAutoFit/>
          </a:bodyPr>
          <a:lstStyle/>
          <a:p>
            <a:r>
              <a:rPr lang="en-US" dirty="0" smtClean="0"/>
              <a:t>George </a:t>
            </a:r>
            <a:endParaRPr lang="en-US" dirty="0"/>
          </a:p>
        </p:txBody>
      </p:sp>
      <p:pic>
        <p:nvPicPr>
          <p:cNvPr id="13" name="Picture 12"/>
          <p:cNvPicPr>
            <a:picLocks noChangeAspect="1"/>
          </p:cNvPicPr>
          <p:nvPr/>
        </p:nvPicPr>
        <p:blipFill>
          <a:blip r:embed="rId5"/>
          <a:stretch>
            <a:fillRect/>
          </a:stretch>
        </p:blipFill>
        <p:spPr>
          <a:xfrm>
            <a:off x="5166720" y="5078200"/>
            <a:ext cx="854326" cy="1434147"/>
          </a:xfrm>
          <a:prstGeom prst="rect">
            <a:avLst/>
          </a:prstGeom>
        </p:spPr>
      </p:pic>
      <p:sp>
        <p:nvSpPr>
          <p:cNvPr id="52" name="TextBox 51"/>
          <p:cNvSpPr txBox="1"/>
          <p:nvPr/>
        </p:nvSpPr>
        <p:spPr>
          <a:xfrm>
            <a:off x="5398497" y="6439766"/>
            <a:ext cx="622549" cy="369332"/>
          </a:xfrm>
          <a:prstGeom prst="rect">
            <a:avLst/>
          </a:prstGeom>
          <a:noFill/>
        </p:spPr>
        <p:txBody>
          <a:bodyPr wrap="none" rtlCol="0">
            <a:spAutoFit/>
          </a:bodyPr>
          <a:lstStyle/>
          <a:p>
            <a:r>
              <a:rPr lang="en-US" dirty="0" smtClean="0"/>
              <a:t>John </a:t>
            </a:r>
            <a:endParaRPr lang="en-US" dirty="0"/>
          </a:p>
        </p:txBody>
      </p:sp>
      <p:sp>
        <p:nvSpPr>
          <p:cNvPr id="53" name="TextBox 52"/>
          <p:cNvSpPr txBox="1"/>
          <p:nvPr/>
        </p:nvSpPr>
        <p:spPr>
          <a:xfrm>
            <a:off x="3013470" y="5643330"/>
            <a:ext cx="923601" cy="369332"/>
          </a:xfrm>
          <a:prstGeom prst="rect">
            <a:avLst/>
          </a:prstGeom>
          <a:noFill/>
        </p:spPr>
        <p:txBody>
          <a:bodyPr wrap="square" rtlCol="0">
            <a:spAutoFit/>
          </a:bodyPr>
          <a:lstStyle/>
          <a:p>
            <a:r>
              <a:rPr lang="en-US" sz="1400" dirty="0" smtClean="0"/>
              <a:t>master</a:t>
            </a:r>
            <a:r>
              <a:rPr lang="en-US" dirty="0" smtClean="0"/>
              <a:t> </a:t>
            </a:r>
            <a:endParaRPr lang="en-US" dirty="0"/>
          </a:p>
        </p:txBody>
      </p:sp>
      <p:sp>
        <p:nvSpPr>
          <p:cNvPr id="54" name="TextBox 53"/>
          <p:cNvSpPr txBox="1"/>
          <p:nvPr/>
        </p:nvSpPr>
        <p:spPr>
          <a:xfrm>
            <a:off x="2909572" y="5244951"/>
            <a:ext cx="613331" cy="369332"/>
          </a:xfrm>
          <a:prstGeom prst="rect">
            <a:avLst/>
          </a:prstGeom>
          <a:noFill/>
        </p:spPr>
        <p:txBody>
          <a:bodyPr wrap="square" rtlCol="0">
            <a:spAutoFit/>
          </a:bodyPr>
          <a:lstStyle/>
          <a:p>
            <a:r>
              <a:rPr lang="en-US" dirty="0"/>
              <a:t> </a:t>
            </a:r>
            <a:r>
              <a:rPr lang="en-US" dirty="0" smtClean="0"/>
              <a:t>     B </a:t>
            </a:r>
            <a:endParaRPr lang="en-US" dirty="0"/>
          </a:p>
        </p:txBody>
      </p:sp>
      <p:sp>
        <p:nvSpPr>
          <p:cNvPr id="55" name="TextBox 54"/>
          <p:cNvSpPr txBox="1"/>
          <p:nvPr/>
        </p:nvSpPr>
        <p:spPr>
          <a:xfrm>
            <a:off x="4407490" y="5554439"/>
            <a:ext cx="613331" cy="369332"/>
          </a:xfrm>
          <a:prstGeom prst="rect">
            <a:avLst/>
          </a:prstGeom>
          <a:noFill/>
        </p:spPr>
        <p:txBody>
          <a:bodyPr wrap="square" rtlCol="0">
            <a:spAutoFit/>
          </a:bodyPr>
          <a:lstStyle/>
          <a:p>
            <a:r>
              <a:rPr lang="en-US" dirty="0"/>
              <a:t> </a:t>
            </a:r>
            <a:r>
              <a:rPr lang="en-US" dirty="0" smtClean="0"/>
              <a:t>     B </a:t>
            </a:r>
            <a:endParaRPr lang="en-US" dirty="0"/>
          </a:p>
        </p:txBody>
      </p:sp>
      <p:sp>
        <p:nvSpPr>
          <p:cNvPr id="56" name="TextBox 55"/>
          <p:cNvSpPr txBox="1"/>
          <p:nvPr/>
        </p:nvSpPr>
        <p:spPr>
          <a:xfrm>
            <a:off x="4449421" y="5930525"/>
            <a:ext cx="767922" cy="584776"/>
          </a:xfrm>
          <a:prstGeom prst="rect">
            <a:avLst/>
          </a:prstGeom>
          <a:noFill/>
        </p:spPr>
        <p:txBody>
          <a:bodyPr wrap="square" rtlCol="0">
            <a:spAutoFit/>
          </a:bodyPr>
          <a:lstStyle/>
          <a:p>
            <a:r>
              <a:rPr lang="en-US" sz="1400" dirty="0" smtClean="0"/>
              <a:t>Boxes </a:t>
            </a:r>
          </a:p>
          <a:p>
            <a:r>
              <a:rPr lang="en-US" dirty="0" smtClean="0"/>
              <a:t> </a:t>
            </a:r>
            <a:endParaRPr lang="en-US" dirty="0"/>
          </a:p>
        </p:txBody>
      </p:sp>
      <p:pic>
        <p:nvPicPr>
          <p:cNvPr id="57" name="Picture 56" descr="fil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0740" y="4207514"/>
            <a:ext cx="359247" cy="469395"/>
          </a:xfrm>
          <a:prstGeom prst="rect">
            <a:avLst/>
          </a:prstGeom>
        </p:spPr>
      </p:pic>
    </p:spTree>
    <p:extLst>
      <p:ext uri="{BB962C8B-B14F-4D97-AF65-F5344CB8AC3E}">
        <p14:creationId xmlns:p14="http://schemas.microsoft.com/office/powerpoint/2010/main" val="342202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ppt_x"/>
                                          </p:val>
                                        </p:tav>
                                        <p:tav tm="100000">
                                          <p:val>
                                            <p:strVal val="#ppt_x"/>
                                          </p:val>
                                        </p:tav>
                                      </p:tavLst>
                                    </p:anim>
                                    <p:anim calcmode="lin" valueType="num">
                                      <p:cBhvr additive="base">
                                        <p:cTn id="76" dur="500" fill="hold"/>
                                        <p:tgtEl>
                                          <p:spTgt spid="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ppt_x"/>
                                          </p:val>
                                        </p:tav>
                                        <p:tav tm="100000">
                                          <p:val>
                                            <p:strVal val="#ppt_x"/>
                                          </p:val>
                                        </p:tav>
                                      </p:tavLst>
                                    </p:anim>
                                    <p:anim calcmode="lin" valueType="num">
                                      <p:cBhvr additive="base">
                                        <p:cTn id="8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p:tgtEl>
                                          <p:spTgt spid="21"/>
                                        </p:tgtEl>
                                        <p:attrNameLst>
                                          <p:attrName>ppt_y</p:attrName>
                                        </p:attrNameLst>
                                      </p:cBhvr>
                                      <p:tavLst>
                                        <p:tav tm="0">
                                          <p:val>
                                            <p:strVal val="#ppt_y+#ppt_h*1.125000"/>
                                          </p:val>
                                        </p:tav>
                                        <p:tav tm="100000">
                                          <p:val>
                                            <p:strVal val="#ppt_y"/>
                                          </p:val>
                                        </p:tav>
                                      </p:tavLst>
                                    </p:anim>
                                    <p:animEffect transition="in" filter="wipe(up)">
                                      <p:cBhvr>
                                        <p:cTn id="90" dur="500"/>
                                        <p:tgtEl>
                                          <p:spTgt spid="21"/>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additive="base">
                                        <p:cTn id="105" dur="500" fill="hold"/>
                                        <p:tgtEl>
                                          <p:spTgt spid="29"/>
                                        </p:tgtEl>
                                        <p:attrNameLst>
                                          <p:attrName>ppt_x</p:attrName>
                                        </p:attrNameLst>
                                      </p:cBhvr>
                                      <p:tavLst>
                                        <p:tav tm="0">
                                          <p:val>
                                            <p:strVal val="#ppt_x"/>
                                          </p:val>
                                        </p:tav>
                                        <p:tav tm="100000">
                                          <p:val>
                                            <p:strVal val="#ppt_x"/>
                                          </p:val>
                                        </p:tav>
                                      </p:tavLst>
                                    </p:anim>
                                    <p:anim calcmode="lin" valueType="num">
                                      <p:cBhvr additive="base">
                                        <p:cTn id="10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3"/>
                                        </p:tgtEl>
                                        <p:attrNameLst>
                                          <p:attrName>style.visibility</p:attrName>
                                        </p:attrNameLst>
                                      </p:cBhvr>
                                      <p:to>
                                        <p:strVal val="visible"/>
                                      </p:to>
                                    </p:set>
                                    <p:animEffect transition="in" filter="fade">
                                      <p:cBhvr>
                                        <p:cTn id="111" dur="1000"/>
                                        <p:tgtEl>
                                          <p:spTgt spid="3"/>
                                        </p:tgtEl>
                                      </p:cBhvr>
                                    </p:animEffect>
                                    <p:anim calcmode="lin" valueType="num">
                                      <p:cBhvr>
                                        <p:cTn id="112" dur="1000" fill="hold"/>
                                        <p:tgtEl>
                                          <p:spTgt spid="3"/>
                                        </p:tgtEl>
                                        <p:attrNameLst>
                                          <p:attrName>ppt_x</p:attrName>
                                        </p:attrNameLst>
                                      </p:cBhvr>
                                      <p:tavLst>
                                        <p:tav tm="0">
                                          <p:val>
                                            <p:strVal val="#ppt_x"/>
                                          </p:val>
                                        </p:tav>
                                        <p:tav tm="100000">
                                          <p:val>
                                            <p:strVal val="#ppt_x"/>
                                          </p:val>
                                        </p:tav>
                                      </p:tavLst>
                                    </p:anim>
                                    <p:anim calcmode="lin" valueType="num">
                                      <p:cBhvr>
                                        <p:cTn id="113" dur="1000" fill="hold"/>
                                        <p:tgtEl>
                                          <p:spTgt spid="3"/>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1000"/>
                                        <p:tgtEl>
                                          <p:spTgt spid="51"/>
                                        </p:tgtEl>
                                      </p:cBhvr>
                                    </p:animEffect>
                                    <p:anim calcmode="lin" valueType="num">
                                      <p:cBhvr>
                                        <p:cTn id="117" dur="1000" fill="hold"/>
                                        <p:tgtEl>
                                          <p:spTgt spid="51"/>
                                        </p:tgtEl>
                                        <p:attrNameLst>
                                          <p:attrName>ppt_x</p:attrName>
                                        </p:attrNameLst>
                                      </p:cBhvr>
                                      <p:tavLst>
                                        <p:tav tm="0">
                                          <p:val>
                                            <p:strVal val="#ppt_x"/>
                                          </p:val>
                                        </p:tav>
                                        <p:tav tm="100000">
                                          <p:val>
                                            <p:strVal val="#ppt_x"/>
                                          </p:val>
                                        </p:tav>
                                      </p:tavLst>
                                    </p:anim>
                                    <p:anim calcmode="lin" valueType="num">
                                      <p:cBhvr>
                                        <p:cTn id="11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fade">
                                      <p:cBhvr>
                                        <p:cTn id="123" dur="1000"/>
                                        <p:tgtEl>
                                          <p:spTgt spid="36"/>
                                        </p:tgtEl>
                                      </p:cBhvr>
                                    </p:animEffect>
                                    <p:anim calcmode="lin" valueType="num">
                                      <p:cBhvr>
                                        <p:cTn id="124" dur="1000" fill="hold"/>
                                        <p:tgtEl>
                                          <p:spTgt spid="36"/>
                                        </p:tgtEl>
                                        <p:attrNameLst>
                                          <p:attrName>ppt_x</p:attrName>
                                        </p:attrNameLst>
                                      </p:cBhvr>
                                      <p:tavLst>
                                        <p:tav tm="0">
                                          <p:val>
                                            <p:strVal val="#ppt_x"/>
                                          </p:val>
                                        </p:tav>
                                        <p:tav tm="100000">
                                          <p:val>
                                            <p:strVal val="#ppt_x"/>
                                          </p:val>
                                        </p:tav>
                                      </p:tavLst>
                                    </p:anim>
                                    <p:anim calcmode="lin" valueType="num">
                                      <p:cBhvr>
                                        <p:cTn id="125" dur="1000" fill="hold"/>
                                        <p:tgtEl>
                                          <p:spTgt spid="36"/>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fade">
                                      <p:cBhvr>
                                        <p:cTn id="128" dur="1000"/>
                                        <p:tgtEl>
                                          <p:spTgt spid="38"/>
                                        </p:tgtEl>
                                      </p:cBhvr>
                                    </p:animEffect>
                                    <p:anim calcmode="lin" valueType="num">
                                      <p:cBhvr>
                                        <p:cTn id="129" dur="1000" fill="hold"/>
                                        <p:tgtEl>
                                          <p:spTgt spid="38"/>
                                        </p:tgtEl>
                                        <p:attrNameLst>
                                          <p:attrName>ppt_x</p:attrName>
                                        </p:attrNameLst>
                                      </p:cBhvr>
                                      <p:tavLst>
                                        <p:tav tm="0">
                                          <p:val>
                                            <p:strVal val="#ppt_x"/>
                                          </p:val>
                                        </p:tav>
                                        <p:tav tm="100000">
                                          <p:val>
                                            <p:strVal val="#ppt_x"/>
                                          </p:val>
                                        </p:tav>
                                      </p:tavLst>
                                    </p:anim>
                                    <p:anim calcmode="lin" valueType="num">
                                      <p:cBhvr>
                                        <p:cTn id="130" dur="1000" fill="hold"/>
                                        <p:tgtEl>
                                          <p:spTgt spid="38"/>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37"/>
                                        </p:tgtEl>
                                        <p:attrNameLst>
                                          <p:attrName>style.visibility</p:attrName>
                                        </p:attrNameLst>
                                      </p:cBhvr>
                                      <p:to>
                                        <p:strVal val="visible"/>
                                      </p:to>
                                    </p:set>
                                    <p:animEffect transition="in" filter="fade">
                                      <p:cBhvr>
                                        <p:cTn id="133" dur="1000"/>
                                        <p:tgtEl>
                                          <p:spTgt spid="37"/>
                                        </p:tgtEl>
                                      </p:cBhvr>
                                    </p:animEffect>
                                    <p:anim calcmode="lin" valueType="num">
                                      <p:cBhvr>
                                        <p:cTn id="134" dur="1000" fill="hold"/>
                                        <p:tgtEl>
                                          <p:spTgt spid="37"/>
                                        </p:tgtEl>
                                        <p:attrNameLst>
                                          <p:attrName>ppt_x</p:attrName>
                                        </p:attrNameLst>
                                      </p:cBhvr>
                                      <p:tavLst>
                                        <p:tav tm="0">
                                          <p:val>
                                            <p:strVal val="#ppt_x"/>
                                          </p:val>
                                        </p:tav>
                                        <p:tav tm="100000">
                                          <p:val>
                                            <p:strVal val="#ppt_x"/>
                                          </p:val>
                                        </p:tav>
                                      </p:tavLst>
                                    </p:anim>
                                    <p:anim calcmode="lin" valueType="num">
                                      <p:cBhvr>
                                        <p:cTn id="135" dur="1000" fill="hold"/>
                                        <p:tgtEl>
                                          <p:spTgt spid="37"/>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fade">
                                      <p:cBhvr>
                                        <p:cTn id="138" dur="1000"/>
                                        <p:tgtEl>
                                          <p:spTgt spid="45"/>
                                        </p:tgtEl>
                                      </p:cBhvr>
                                    </p:animEffect>
                                    <p:anim calcmode="lin" valueType="num">
                                      <p:cBhvr>
                                        <p:cTn id="139" dur="1000" fill="hold"/>
                                        <p:tgtEl>
                                          <p:spTgt spid="45"/>
                                        </p:tgtEl>
                                        <p:attrNameLst>
                                          <p:attrName>ppt_x</p:attrName>
                                        </p:attrNameLst>
                                      </p:cBhvr>
                                      <p:tavLst>
                                        <p:tav tm="0">
                                          <p:val>
                                            <p:strVal val="#ppt_x"/>
                                          </p:val>
                                        </p:tav>
                                        <p:tav tm="100000">
                                          <p:val>
                                            <p:strVal val="#ppt_x"/>
                                          </p:val>
                                        </p:tav>
                                      </p:tavLst>
                                    </p:anim>
                                    <p:anim calcmode="lin" valueType="num">
                                      <p:cBhvr>
                                        <p:cTn id="140" dur="1000" fill="hold"/>
                                        <p:tgtEl>
                                          <p:spTgt spid="45"/>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25"/>
                                        </p:tgtEl>
                                        <p:attrNameLst>
                                          <p:attrName>style.visibility</p:attrName>
                                        </p:attrNameLst>
                                      </p:cBhvr>
                                      <p:to>
                                        <p:strVal val="visible"/>
                                      </p:to>
                                    </p:set>
                                    <p:animEffect transition="in" filter="fade">
                                      <p:cBhvr>
                                        <p:cTn id="143" dur="1000"/>
                                        <p:tgtEl>
                                          <p:spTgt spid="25"/>
                                        </p:tgtEl>
                                      </p:cBhvr>
                                    </p:animEffect>
                                    <p:anim calcmode="lin" valueType="num">
                                      <p:cBhvr>
                                        <p:cTn id="144" dur="1000" fill="hold"/>
                                        <p:tgtEl>
                                          <p:spTgt spid="25"/>
                                        </p:tgtEl>
                                        <p:attrNameLst>
                                          <p:attrName>ppt_x</p:attrName>
                                        </p:attrNameLst>
                                      </p:cBhvr>
                                      <p:tavLst>
                                        <p:tav tm="0">
                                          <p:val>
                                            <p:strVal val="#ppt_x"/>
                                          </p:val>
                                        </p:tav>
                                        <p:tav tm="100000">
                                          <p:val>
                                            <p:strVal val="#ppt_x"/>
                                          </p:val>
                                        </p:tav>
                                      </p:tavLst>
                                    </p:anim>
                                    <p:anim calcmode="lin" valueType="num">
                                      <p:cBhvr>
                                        <p:cTn id="145" dur="1000" fill="hold"/>
                                        <p:tgtEl>
                                          <p:spTgt spid="2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28"/>
                                        </p:tgtEl>
                                        <p:attrNameLst>
                                          <p:attrName>style.visibility</p:attrName>
                                        </p:attrNameLst>
                                      </p:cBhvr>
                                      <p:to>
                                        <p:strVal val="visible"/>
                                      </p:to>
                                    </p:set>
                                    <p:animEffect transition="in" filter="fade">
                                      <p:cBhvr>
                                        <p:cTn id="148" dur="1000"/>
                                        <p:tgtEl>
                                          <p:spTgt spid="28"/>
                                        </p:tgtEl>
                                      </p:cBhvr>
                                    </p:animEffect>
                                    <p:anim calcmode="lin" valueType="num">
                                      <p:cBhvr>
                                        <p:cTn id="149" dur="1000" fill="hold"/>
                                        <p:tgtEl>
                                          <p:spTgt spid="28"/>
                                        </p:tgtEl>
                                        <p:attrNameLst>
                                          <p:attrName>ppt_x</p:attrName>
                                        </p:attrNameLst>
                                      </p:cBhvr>
                                      <p:tavLst>
                                        <p:tav tm="0">
                                          <p:val>
                                            <p:strVal val="#ppt_x"/>
                                          </p:val>
                                        </p:tav>
                                        <p:tav tm="100000">
                                          <p:val>
                                            <p:strVal val="#ppt_x"/>
                                          </p:val>
                                        </p:tav>
                                      </p:tavLst>
                                    </p:anim>
                                    <p:anim calcmode="lin" valueType="num">
                                      <p:cBhvr>
                                        <p:cTn id="15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1" nodeType="clickEffect">
                                  <p:stCondLst>
                                    <p:cond delay="0"/>
                                  </p:stCondLst>
                                  <p:childTnLst>
                                    <p:set>
                                      <p:cBhvr>
                                        <p:cTn id="154" dur="1" fill="hold">
                                          <p:stCondLst>
                                            <p:cond delay="0"/>
                                          </p:stCondLst>
                                        </p:cTn>
                                        <p:tgtEl>
                                          <p:spTgt spid="29"/>
                                        </p:tgtEl>
                                        <p:attrNameLst>
                                          <p:attrName>style.visibility</p:attrName>
                                        </p:attrNameLst>
                                      </p:cBhvr>
                                      <p:to>
                                        <p:strVal val="visible"/>
                                      </p:to>
                                    </p:set>
                                    <p:anim calcmode="lin" valueType="num">
                                      <p:cBhvr additive="base">
                                        <p:cTn id="155" dur="500" fill="hold"/>
                                        <p:tgtEl>
                                          <p:spTgt spid="29"/>
                                        </p:tgtEl>
                                        <p:attrNameLst>
                                          <p:attrName>ppt_x</p:attrName>
                                        </p:attrNameLst>
                                      </p:cBhvr>
                                      <p:tavLst>
                                        <p:tav tm="0">
                                          <p:val>
                                            <p:strVal val="#ppt_x"/>
                                          </p:val>
                                        </p:tav>
                                        <p:tav tm="100000">
                                          <p:val>
                                            <p:strVal val="#ppt_x"/>
                                          </p:val>
                                        </p:tav>
                                      </p:tavLst>
                                    </p:anim>
                                    <p:anim calcmode="lin" valueType="num">
                                      <p:cBhvr additive="base">
                                        <p:cTn id="15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12" presetClass="entr" presetSubtype="4" fill="hold" grpId="0" nodeType="clickEffect">
                                  <p:stCondLst>
                                    <p:cond delay="0"/>
                                  </p:stCondLst>
                                  <p:childTnLst>
                                    <p:set>
                                      <p:cBhvr>
                                        <p:cTn id="160" dur="1" fill="hold">
                                          <p:stCondLst>
                                            <p:cond delay="0"/>
                                          </p:stCondLst>
                                        </p:cTn>
                                        <p:tgtEl>
                                          <p:spTgt spid="35"/>
                                        </p:tgtEl>
                                        <p:attrNameLst>
                                          <p:attrName>style.visibility</p:attrName>
                                        </p:attrNameLst>
                                      </p:cBhvr>
                                      <p:to>
                                        <p:strVal val="visible"/>
                                      </p:to>
                                    </p:set>
                                    <p:anim calcmode="lin" valueType="num">
                                      <p:cBhvr additive="base">
                                        <p:cTn id="161" dur="500"/>
                                        <p:tgtEl>
                                          <p:spTgt spid="35"/>
                                        </p:tgtEl>
                                        <p:attrNameLst>
                                          <p:attrName>ppt_y</p:attrName>
                                        </p:attrNameLst>
                                      </p:cBhvr>
                                      <p:tavLst>
                                        <p:tav tm="0">
                                          <p:val>
                                            <p:strVal val="#ppt_y+#ppt_h*1.125000"/>
                                          </p:val>
                                        </p:tav>
                                        <p:tav tm="100000">
                                          <p:val>
                                            <p:strVal val="#ppt_y"/>
                                          </p:val>
                                        </p:tav>
                                      </p:tavLst>
                                    </p:anim>
                                    <p:animEffect transition="in" filter="wipe(up)">
                                      <p:cBhvr>
                                        <p:cTn id="162" dur="500"/>
                                        <p:tgtEl>
                                          <p:spTgt spid="35"/>
                                        </p:tgtEl>
                                      </p:cBhvr>
                                    </p:animEffect>
                                  </p:childTnLst>
                                </p:cTn>
                              </p:par>
                              <p:par>
                                <p:cTn id="163" presetID="12" presetClass="entr" presetSubtype="4" fill="hold" grpId="0" nodeType="withEffect">
                                  <p:stCondLst>
                                    <p:cond delay="0"/>
                                  </p:stCondLst>
                                  <p:childTnLst>
                                    <p:set>
                                      <p:cBhvr>
                                        <p:cTn id="164" dur="1" fill="hold">
                                          <p:stCondLst>
                                            <p:cond delay="0"/>
                                          </p:stCondLst>
                                        </p:cTn>
                                        <p:tgtEl>
                                          <p:spTgt spid="30"/>
                                        </p:tgtEl>
                                        <p:attrNameLst>
                                          <p:attrName>style.visibility</p:attrName>
                                        </p:attrNameLst>
                                      </p:cBhvr>
                                      <p:to>
                                        <p:strVal val="visible"/>
                                      </p:to>
                                    </p:set>
                                    <p:anim calcmode="lin" valueType="num">
                                      <p:cBhvr additive="base">
                                        <p:cTn id="165" dur="500"/>
                                        <p:tgtEl>
                                          <p:spTgt spid="30"/>
                                        </p:tgtEl>
                                        <p:attrNameLst>
                                          <p:attrName>ppt_y</p:attrName>
                                        </p:attrNameLst>
                                      </p:cBhvr>
                                      <p:tavLst>
                                        <p:tav tm="0">
                                          <p:val>
                                            <p:strVal val="#ppt_y+#ppt_h*1.125000"/>
                                          </p:val>
                                        </p:tav>
                                        <p:tav tm="100000">
                                          <p:val>
                                            <p:strVal val="#ppt_y"/>
                                          </p:val>
                                        </p:tav>
                                      </p:tavLst>
                                    </p:anim>
                                    <p:animEffect transition="in" filter="wipe(up)">
                                      <p:cBhvr>
                                        <p:cTn id="166" dur="500"/>
                                        <p:tgtEl>
                                          <p:spTgt spid="30"/>
                                        </p:tgtEl>
                                      </p:cBhvr>
                                    </p:animEffect>
                                  </p:childTnLst>
                                </p:cTn>
                              </p:par>
                              <p:par>
                                <p:cTn id="167" presetID="12" presetClass="entr" presetSubtype="4" fill="hold" grpId="0" nodeType="withEffect">
                                  <p:stCondLst>
                                    <p:cond delay="0"/>
                                  </p:stCondLst>
                                  <p:childTnLst>
                                    <p:set>
                                      <p:cBhvr>
                                        <p:cTn id="168" dur="1" fill="hold">
                                          <p:stCondLst>
                                            <p:cond delay="0"/>
                                          </p:stCondLst>
                                        </p:cTn>
                                        <p:tgtEl>
                                          <p:spTgt spid="31"/>
                                        </p:tgtEl>
                                        <p:attrNameLst>
                                          <p:attrName>style.visibility</p:attrName>
                                        </p:attrNameLst>
                                      </p:cBhvr>
                                      <p:to>
                                        <p:strVal val="visible"/>
                                      </p:to>
                                    </p:set>
                                    <p:anim calcmode="lin" valueType="num">
                                      <p:cBhvr additive="base">
                                        <p:cTn id="169" dur="500"/>
                                        <p:tgtEl>
                                          <p:spTgt spid="31"/>
                                        </p:tgtEl>
                                        <p:attrNameLst>
                                          <p:attrName>ppt_y</p:attrName>
                                        </p:attrNameLst>
                                      </p:cBhvr>
                                      <p:tavLst>
                                        <p:tav tm="0">
                                          <p:val>
                                            <p:strVal val="#ppt_y+#ppt_h*1.125000"/>
                                          </p:val>
                                        </p:tav>
                                        <p:tav tm="100000">
                                          <p:val>
                                            <p:strVal val="#ppt_y"/>
                                          </p:val>
                                        </p:tav>
                                      </p:tavLst>
                                    </p:anim>
                                    <p:animEffect transition="in" filter="wipe(up)">
                                      <p:cBhvr>
                                        <p:cTn id="170" dur="500"/>
                                        <p:tgtEl>
                                          <p:spTgt spid="31"/>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ntr" presetSubtype="0" fill="hold" nodeType="clickEffect">
                                  <p:stCondLst>
                                    <p:cond delay="0"/>
                                  </p:stCondLst>
                                  <p:childTnLst>
                                    <p:set>
                                      <p:cBhvr>
                                        <p:cTn id="174" dur="1" fill="hold">
                                          <p:stCondLst>
                                            <p:cond delay="0"/>
                                          </p:stCondLst>
                                        </p:cTn>
                                        <p:tgtEl>
                                          <p:spTgt spid="39"/>
                                        </p:tgtEl>
                                        <p:attrNameLst>
                                          <p:attrName>style.visibility</p:attrName>
                                        </p:attrNameLst>
                                      </p:cBhvr>
                                      <p:to>
                                        <p:strVal val="visible"/>
                                      </p:to>
                                    </p:set>
                                    <p:animEffect transition="in" filter="wipe(down)">
                                      <p:cBhvr>
                                        <p:cTn id="175" dur="580">
                                          <p:stCondLst>
                                            <p:cond delay="0"/>
                                          </p:stCondLst>
                                        </p:cTn>
                                        <p:tgtEl>
                                          <p:spTgt spid="39"/>
                                        </p:tgtEl>
                                      </p:cBhvr>
                                    </p:animEffect>
                                    <p:anim calcmode="lin" valueType="num">
                                      <p:cBhvr>
                                        <p:cTn id="176"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77"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78"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179"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80"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81" dur="26">
                                          <p:stCondLst>
                                            <p:cond delay="650"/>
                                          </p:stCondLst>
                                        </p:cTn>
                                        <p:tgtEl>
                                          <p:spTgt spid="39"/>
                                        </p:tgtEl>
                                      </p:cBhvr>
                                      <p:to x="100000" y="60000"/>
                                    </p:animScale>
                                    <p:animScale>
                                      <p:cBhvr>
                                        <p:cTn id="182" dur="166" decel="50000">
                                          <p:stCondLst>
                                            <p:cond delay="676"/>
                                          </p:stCondLst>
                                        </p:cTn>
                                        <p:tgtEl>
                                          <p:spTgt spid="39"/>
                                        </p:tgtEl>
                                      </p:cBhvr>
                                      <p:to x="100000" y="100000"/>
                                    </p:animScale>
                                    <p:animScale>
                                      <p:cBhvr>
                                        <p:cTn id="183" dur="26">
                                          <p:stCondLst>
                                            <p:cond delay="1312"/>
                                          </p:stCondLst>
                                        </p:cTn>
                                        <p:tgtEl>
                                          <p:spTgt spid="39"/>
                                        </p:tgtEl>
                                      </p:cBhvr>
                                      <p:to x="100000" y="80000"/>
                                    </p:animScale>
                                    <p:animScale>
                                      <p:cBhvr>
                                        <p:cTn id="184" dur="166" decel="50000">
                                          <p:stCondLst>
                                            <p:cond delay="1338"/>
                                          </p:stCondLst>
                                        </p:cTn>
                                        <p:tgtEl>
                                          <p:spTgt spid="39"/>
                                        </p:tgtEl>
                                      </p:cBhvr>
                                      <p:to x="100000" y="100000"/>
                                    </p:animScale>
                                    <p:animScale>
                                      <p:cBhvr>
                                        <p:cTn id="185" dur="26">
                                          <p:stCondLst>
                                            <p:cond delay="1642"/>
                                          </p:stCondLst>
                                        </p:cTn>
                                        <p:tgtEl>
                                          <p:spTgt spid="39"/>
                                        </p:tgtEl>
                                      </p:cBhvr>
                                      <p:to x="100000" y="90000"/>
                                    </p:animScale>
                                    <p:animScale>
                                      <p:cBhvr>
                                        <p:cTn id="186" dur="166" decel="50000">
                                          <p:stCondLst>
                                            <p:cond delay="1668"/>
                                          </p:stCondLst>
                                        </p:cTn>
                                        <p:tgtEl>
                                          <p:spTgt spid="39"/>
                                        </p:tgtEl>
                                      </p:cBhvr>
                                      <p:to x="100000" y="100000"/>
                                    </p:animScale>
                                    <p:animScale>
                                      <p:cBhvr>
                                        <p:cTn id="187" dur="26">
                                          <p:stCondLst>
                                            <p:cond delay="1808"/>
                                          </p:stCondLst>
                                        </p:cTn>
                                        <p:tgtEl>
                                          <p:spTgt spid="39"/>
                                        </p:tgtEl>
                                      </p:cBhvr>
                                      <p:to x="100000" y="95000"/>
                                    </p:animScale>
                                    <p:animScale>
                                      <p:cBhvr>
                                        <p:cTn id="188" dur="166" decel="50000">
                                          <p:stCondLst>
                                            <p:cond delay="1834"/>
                                          </p:stCondLst>
                                        </p:cTn>
                                        <p:tgtEl>
                                          <p:spTgt spid="39"/>
                                        </p:tgtEl>
                                      </p:cBhvr>
                                      <p:to x="100000" y="100000"/>
                                    </p:animScale>
                                  </p:childTnLst>
                                </p:cTn>
                              </p:par>
                            </p:childTnLst>
                          </p:cTn>
                        </p:par>
                      </p:childTnLst>
                    </p:cTn>
                  </p:par>
                  <p:par>
                    <p:cTn id="189" fill="hold">
                      <p:stCondLst>
                        <p:cond delay="indefinite"/>
                      </p:stCondLst>
                      <p:childTnLst>
                        <p:par>
                          <p:cTn id="190" fill="hold">
                            <p:stCondLst>
                              <p:cond delay="0"/>
                            </p:stCondLst>
                            <p:childTnLst>
                              <p:par>
                                <p:cTn id="191" presetID="12" presetClass="entr" presetSubtype="4" fill="hold" grpId="0" nodeType="clickEffect">
                                  <p:stCondLst>
                                    <p:cond delay="0"/>
                                  </p:stCondLst>
                                  <p:childTnLst>
                                    <p:set>
                                      <p:cBhvr>
                                        <p:cTn id="192" dur="1" fill="hold">
                                          <p:stCondLst>
                                            <p:cond delay="0"/>
                                          </p:stCondLst>
                                        </p:cTn>
                                        <p:tgtEl>
                                          <p:spTgt spid="41"/>
                                        </p:tgtEl>
                                        <p:attrNameLst>
                                          <p:attrName>style.visibility</p:attrName>
                                        </p:attrNameLst>
                                      </p:cBhvr>
                                      <p:to>
                                        <p:strVal val="visible"/>
                                      </p:to>
                                    </p:set>
                                    <p:anim calcmode="lin" valueType="num">
                                      <p:cBhvr additive="base">
                                        <p:cTn id="193" dur="500"/>
                                        <p:tgtEl>
                                          <p:spTgt spid="41"/>
                                        </p:tgtEl>
                                        <p:attrNameLst>
                                          <p:attrName>ppt_y</p:attrName>
                                        </p:attrNameLst>
                                      </p:cBhvr>
                                      <p:tavLst>
                                        <p:tav tm="0">
                                          <p:val>
                                            <p:strVal val="#ppt_y+#ppt_h*1.125000"/>
                                          </p:val>
                                        </p:tav>
                                        <p:tav tm="100000">
                                          <p:val>
                                            <p:strVal val="#ppt_y"/>
                                          </p:val>
                                        </p:tav>
                                      </p:tavLst>
                                    </p:anim>
                                    <p:animEffect transition="in" filter="wipe(up)">
                                      <p:cBhvr>
                                        <p:cTn id="194" dur="500"/>
                                        <p:tgtEl>
                                          <p:spTgt spid="41"/>
                                        </p:tgtEl>
                                      </p:cBhvr>
                                    </p:animEffect>
                                  </p:childTnLst>
                                </p:cTn>
                              </p:par>
                              <p:par>
                                <p:cTn id="195" presetID="1" presetClass="entr" presetSubtype="0"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6" presetClass="entr" presetSubtype="0" fill="hold" nodeType="clickEffect">
                                  <p:stCondLst>
                                    <p:cond delay="0"/>
                                  </p:stCondLst>
                                  <p:childTnLst>
                                    <p:set>
                                      <p:cBhvr>
                                        <p:cTn id="200" dur="1" fill="hold">
                                          <p:stCondLst>
                                            <p:cond delay="0"/>
                                          </p:stCondLst>
                                        </p:cTn>
                                        <p:tgtEl>
                                          <p:spTgt spid="57"/>
                                        </p:tgtEl>
                                        <p:attrNameLst>
                                          <p:attrName>style.visibility</p:attrName>
                                        </p:attrNameLst>
                                      </p:cBhvr>
                                      <p:to>
                                        <p:strVal val="visible"/>
                                      </p:to>
                                    </p:set>
                                    <p:animEffect transition="in" filter="wipe(down)">
                                      <p:cBhvr>
                                        <p:cTn id="201" dur="580">
                                          <p:stCondLst>
                                            <p:cond delay="0"/>
                                          </p:stCondLst>
                                        </p:cTn>
                                        <p:tgtEl>
                                          <p:spTgt spid="57"/>
                                        </p:tgtEl>
                                      </p:cBhvr>
                                    </p:animEffect>
                                    <p:anim calcmode="lin" valueType="num">
                                      <p:cBhvr>
                                        <p:cTn id="202"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207" dur="26">
                                          <p:stCondLst>
                                            <p:cond delay="650"/>
                                          </p:stCondLst>
                                        </p:cTn>
                                        <p:tgtEl>
                                          <p:spTgt spid="57"/>
                                        </p:tgtEl>
                                      </p:cBhvr>
                                      <p:to x="100000" y="60000"/>
                                    </p:animScale>
                                    <p:animScale>
                                      <p:cBhvr>
                                        <p:cTn id="208" dur="166" decel="50000">
                                          <p:stCondLst>
                                            <p:cond delay="676"/>
                                          </p:stCondLst>
                                        </p:cTn>
                                        <p:tgtEl>
                                          <p:spTgt spid="57"/>
                                        </p:tgtEl>
                                      </p:cBhvr>
                                      <p:to x="100000" y="100000"/>
                                    </p:animScale>
                                    <p:animScale>
                                      <p:cBhvr>
                                        <p:cTn id="209" dur="26">
                                          <p:stCondLst>
                                            <p:cond delay="1312"/>
                                          </p:stCondLst>
                                        </p:cTn>
                                        <p:tgtEl>
                                          <p:spTgt spid="57"/>
                                        </p:tgtEl>
                                      </p:cBhvr>
                                      <p:to x="100000" y="80000"/>
                                    </p:animScale>
                                    <p:animScale>
                                      <p:cBhvr>
                                        <p:cTn id="210" dur="166" decel="50000">
                                          <p:stCondLst>
                                            <p:cond delay="1338"/>
                                          </p:stCondLst>
                                        </p:cTn>
                                        <p:tgtEl>
                                          <p:spTgt spid="57"/>
                                        </p:tgtEl>
                                      </p:cBhvr>
                                      <p:to x="100000" y="100000"/>
                                    </p:animScale>
                                    <p:animScale>
                                      <p:cBhvr>
                                        <p:cTn id="211" dur="26">
                                          <p:stCondLst>
                                            <p:cond delay="1642"/>
                                          </p:stCondLst>
                                        </p:cTn>
                                        <p:tgtEl>
                                          <p:spTgt spid="57"/>
                                        </p:tgtEl>
                                      </p:cBhvr>
                                      <p:to x="100000" y="90000"/>
                                    </p:animScale>
                                    <p:animScale>
                                      <p:cBhvr>
                                        <p:cTn id="212" dur="166" decel="50000">
                                          <p:stCondLst>
                                            <p:cond delay="1668"/>
                                          </p:stCondLst>
                                        </p:cTn>
                                        <p:tgtEl>
                                          <p:spTgt spid="57"/>
                                        </p:tgtEl>
                                      </p:cBhvr>
                                      <p:to x="100000" y="100000"/>
                                    </p:animScale>
                                    <p:animScale>
                                      <p:cBhvr>
                                        <p:cTn id="213" dur="26">
                                          <p:stCondLst>
                                            <p:cond delay="1808"/>
                                          </p:stCondLst>
                                        </p:cTn>
                                        <p:tgtEl>
                                          <p:spTgt spid="57"/>
                                        </p:tgtEl>
                                      </p:cBhvr>
                                      <p:to x="100000" y="95000"/>
                                    </p:animScale>
                                    <p:animScale>
                                      <p:cBhvr>
                                        <p:cTn id="214" dur="166" decel="50000">
                                          <p:stCondLst>
                                            <p:cond delay="1834"/>
                                          </p:stCondLst>
                                        </p:cTn>
                                        <p:tgtEl>
                                          <p:spTgt spid="57"/>
                                        </p:tgtEl>
                                      </p:cBhvr>
                                      <p:to x="100000" y="100000"/>
                                    </p:animScale>
                                  </p:childTnLst>
                                </p:cTn>
                              </p:par>
                            </p:childTnLst>
                          </p:cTn>
                        </p:par>
                      </p:childTnLst>
                    </p:cTn>
                  </p:par>
                  <p:par>
                    <p:cTn id="215" fill="hold">
                      <p:stCondLst>
                        <p:cond delay="indefinite"/>
                      </p:stCondLst>
                      <p:childTnLst>
                        <p:par>
                          <p:cTn id="216" fill="hold">
                            <p:stCondLst>
                              <p:cond delay="0"/>
                            </p:stCondLst>
                            <p:childTnLst>
                              <p:par>
                                <p:cTn id="217" presetID="12" presetClass="entr" presetSubtype="4" fill="hold" grpId="0" nodeType="clickEffect">
                                  <p:stCondLst>
                                    <p:cond delay="0"/>
                                  </p:stCondLst>
                                  <p:childTnLst>
                                    <p:set>
                                      <p:cBhvr>
                                        <p:cTn id="218" dur="1" fill="hold">
                                          <p:stCondLst>
                                            <p:cond delay="0"/>
                                          </p:stCondLst>
                                        </p:cTn>
                                        <p:tgtEl>
                                          <p:spTgt spid="23"/>
                                        </p:tgtEl>
                                        <p:attrNameLst>
                                          <p:attrName>style.visibility</p:attrName>
                                        </p:attrNameLst>
                                      </p:cBhvr>
                                      <p:to>
                                        <p:strVal val="visible"/>
                                      </p:to>
                                    </p:set>
                                    <p:anim calcmode="lin" valueType="num">
                                      <p:cBhvr additive="base">
                                        <p:cTn id="219" dur="500"/>
                                        <p:tgtEl>
                                          <p:spTgt spid="23"/>
                                        </p:tgtEl>
                                        <p:attrNameLst>
                                          <p:attrName>ppt_y</p:attrName>
                                        </p:attrNameLst>
                                      </p:cBhvr>
                                      <p:tavLst>
                                        <p:tav tm="0">
                                          <p:val>
                                            <p:strVal val="#ppt_y+#ppt_h*1.125000"/>
                                          </p:val>
                                        </p:tav>
                                        <p:tav tm="100000">
                                          <p:val>
                                            <p:strVal val="#ppt_y"/>
                                          </p:val>
                                        </p:tav>
                                      </p:tavLst>
                                    </p:anim>
                                    <p:animEffect transition="in" filter="wipe(up)">
                                      <p:cBhvr>
                                        <p:cTn id="220" dur="500"/>
                                        <p:tgtEl>
                                          <p:spTgt spid="23"/>
                                        </p:tgtEl>
                                      </p:cBhvr>
                                    </p:animEffect>
                                  </p:childTnLst>
                                </p:cTn>
                              </p:par>
                            </p:childTnLst>
                          </p:cTn>
                        </p:par>
                      </p:childTnLst>
                    </p:cTn>
                  </p:par>
                  <p:par>
                    <p:cTn id="221" fill="hold">
                      <p:stCondLst>
                        <p:cond delay="indefinite"/>
                      </p:stCondLst>
                      <p:childTnLst>
                        <p:par>
                          <p:cTn id="222" fill="hold">
                            <p:stCondLst>
                              <p:cond delay="0"/>
                            </p:stCondLst>
                            <p:childTnLst>
                              <p:par>
                                <p:cTn id="223" presetID="37" presetClass="entr" presetSubtype="0" fill="hold" nodeType="clickEffect">
                                  <p:stCondLst>
                                    <p:cond delay="0"/>
                                  </p:stCondLst>
                                  <p:childTnLst>
                                    <p:set>
                                      <p:cBhvr>
                                        <p:cTn id="224" dur="1" fill="hold">
                                          <p:stCondLst>
                                            <p:cond delay="0"/>
                                          </p:stCondLst>
                                        </p:cTn>
                                        <p:tgtEl>
                                          <p:spTgt spid="13"/>
                                        </p:tgtEl>
                                        <p:attrNameLst>
                                          <p:attrName>style.visibility</p:attrName>
                                        </p:attrNameLst>
                                      </p:cBhvr>
                                      <p:to>
                                        <p:strVal val="visible"/>
                                      </p:to>
                                    </p:set>
                                    <p:animEffect transition="in" filter="fade">
                                      <p:cBhvr>
                                        <p:cTn id="225" dur="1000"/>
                                        <p:tgtEl>
                                          <p:spTgt spid="13"/>
                                        </p:tgtEl>
                                      </p:cBhvr>
                                    </p:animEffect>
                                    <p:anim calcmode="lin" valueType="num">
                                      <p:cBhvr>
                                        <p:cTn id="226" dur="1000" fill="hold"/>
                                        <p:tgtEl>
                                          <p:spTgt spid="13"/>
                                        </p:tgtEl>
                                        <p:attrNameLst>
                                          <p:attrName>ppt_x</p:attrName>
                                        </p:attrNameLst>
                                      </p:cBhvr>
                                      <p:tavLst>
                                        <p:tav tm="0">
                                          <p:val>
                                            <p:strVal val="#ppt_x"/>
                                          </p:val>
                                        </p:tav>
                                        <p:tav tm="100000">
                                          <p:val>
                                            <p:strVal val="#ppt_x"/>
                                          </p:val>
                                        </p:tav>
                                      </p:tavLst>
                                    </p:anim>
                                    <p:anim calcmode="lin" valueType="num">
                                      <p:cBhvr>
                                        <p:cTn id="227" dur="900" decel="100000" fill="hold"/>
                                        <p:tgtEl>
                                          <p:spTgt spid="13"/>
                                        </p:tgtEl>
                                        <p:attrNameLst>
                                          <p:attrName>ppt_y</p:attrName>
                                        </p:attrNameLst>
                                      </p:cBhvr>
                                      <p:tavLst>
                                        <p:tav tm="0">
                                          <p:val>
                                            <p:strVal val="#ppt_y+1"/>
                                          </p:val>
                                        </p:tav>
                                        <p:tav tm="100000">
                                          <p:val>
                                            <p:strVal val="#ppt_y-.03"/>
                                          </p:val>
                                        </p:tav>
                                      </p:tavLst>
                                    </p:anim>
                                    <p:anim calcmode="lin" valueType="num">
                                      <p:cBhvr>
                                        <p:cTn id="228"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229" presetID="37" presetClass="entr" presetSubtype="0" fill="hold" grpId="0" nodeType="withEffect">
                                  <p:stCondLst>
                                    <p:cond delay="0"/>
                                  </p:stCondLst>
                                  <p:childTnLst>
                                    <p:set>
                                      <p:cBhvr>
                                        <p:cTn id="230" dur="1" fill="hold">
                                          <p:stCondLst>
                                            <p:cond delay="0"/>
                                          </p:stCondLst>
                                        </p:cTn>
                                        <p:tgtEl>
                                          <p:spTgt spid="52"/>
                                        </p:tgtEl>
                                        <p:attrNameLst>
                                          <p:attrName>style.visibility</p:attrName>
                                        </p:attrNameLst>
                                      </p:cBhvr>
                                      <p:to>
                                        <p:strVal val="visible"/>
                                      </p:to>
                                    </p:set>
                                    <p:animEffect transition="in" filter="fade">
                                      <p:cBhvr>
                                        <p:cTn id="231" dur="1000"/>
                                        <p:tgtEl>
                                          <p:spTgt spid="52"/>
                                        </p:tgtEl>
                                      </p:cBhvr>
                                    </p:animEffect>
                                    <p:anim calcmode="lin" valueType="num">
                                      <p:cBhvr>
                                        <p:cTn id="232" dur="1000" fill="hold"/>
                                        <p:tgtEl>
                                          <p:spTgt spid="52"/>
                                        </p:tgtEl>
                                        <p:attrNameLst>
                                          <p:attrName>ppt_x</p:attrName>
                                        </p:attrNameLst>
                                      </p:cBhvr>
                                      <p:tavLst>
                                        <p:tav tm="0">
                                          <p:val>
                                            <p:strVal val="#ppt_x"/>
                                          </p:val>
                                        </p:tav>
                                        <p:tav tm="100000">
                                          <p:val>
                                            <p:strVal val="#ppt_x"/>
                                          </p:val>
                                        </p:tav>
                                      </p:tavLst>
                                    </p:anim>
                                    <p:anim calcmode="lin" valueType="num">
                                      <p:cBhvr>
                                        <p:cTn id="233" dur="900" decel="100000" fill="hold"/>
                                        <p:tgtEl>
                                          <p:spTgt spid="52"/>
                                        </p:tgtEl>
                                        <p:attrNameLst>
                                          <p:attrName>ppt_y</p:attrName>
                                        </p:attrNameLst>
                                      </p:cBhvr>
                                      <p:tavLst>
                                        <p:tav tm="0">
                                          <p:val>
                                            <p:strVal val="#ppt_y+1"/>
                                          </p:val>
                                        </p:tav>
                                        <p:tav tm="100000">
                                          <p:val>
                                            <p:strVal val="#ppt_y-.03"/>
                                          </p:val>
                                        </p:tav>
                                      </p:tavLst>
                                    </p:anim>
                                    <p:anim calcmode="lin" valueType="num">
                                      <p:cBhvr>
                                        <p:cTn id="234"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7" presetClass="entr" presetSubtype="0" fill="hold" grpId="0" nodeType="clickEffect">
                                  <p:stCondLst>
                                    <p:cond delay="0"/>
                                  </p:stCondLst>
                                  <p:childTnLst>
                                    <p:set>
                                      <p:cBhvr>
                                        <p:cTn id="238" dur="1" fill="hold">
                                          <p:stCondLst>
                                            <p:cond delay="0"/>
                                          </p:stCondLst>
                                        </p:cTn>
                                        <p:tgtEl>
                                          <p:spTgt spid="54"/>
                                        </p:tgtEl>
                                        <p:attrNameLst>
                                          <p:attrName>style.visibility</p:attrName>
                                        </p:attrNameLst>
                                      </p:cBhvr>
                                      <p:to>
                                        <p:strVal val="visible"/>
                                      </p:to>
                                    </p:set>
                                    <p:animEffect transition="in" filter="fade">
                                      <p:cBhvr>
                                        <p:cTn id="239" dur="1000"/>
                                        <p:tgtEl>
                                          <p:spTgt spid="54"/>
                                        </p:tgtEl>
                                      </p:cBhvr>
                                    </p:animEffect>
                                    <p:anim calcmode="lin" valueType="num">
                                      <p:cBhvr>
                                        <p:cTn id="240" dur="1000" fill="hold"/>
                                        <p:tgtEl>
                                          <p:spTgt spid="54"/>
                                        </p:tgtEl>
                                        <p:attrNameLst>
                                          <p:attrName>ppt_x</p:attrName>
                                        </p:attrNameLst>
                                      </p:cBhvr>
                                      <p:tavLst>
                                        <p:tav tm="0">
                                          <p:val>
                                            <p:strVal val="#ppt_x"/>
                                          </p:val>
                                        </p:tav>
                                        <p:tav tm="100000">
                                          <p:val>
                                            <p:strVal val="#ppt_x"/>
                                          </p:val>
                                        </p:tav>
                                      </p:tavLst>
                                    </p:anim>
                                    <p:anim calcmode="lin" valueType="num">
                                      <p:cBhvr>
                                        <p:cTn id="241" dur="900" decel="100000" fill="hold"/>
                                        <p:tgtEl>
                                          <p:spTgt spid="54"/>
                                        </p:tgtEl>
                                        <p:attrNameLst>
                                          <p:attrName>ppt_y</p:attrName>
                                        </p:attrNameLst>
                                      </p:cBhvr>
                                      <p:tavLst>
                                        <p:tav tm="0">
                                          <p:val>
                                            <p:strVal val="#ppt_y+1"/>
                                          </p:val>
                                        </p:tav>
                                        <p:tav tm="100000">
                                          <p:val>
                                            <p:strVal val="#ppt_y-.03"/>
                                          </p:val>
                                        </p:tav>
                                      </p:tavLst>
                                    </p:anim>
                                    <p:anim calcmode="lin" valueType="num">
                                      <p:cBhvr>
                                        <p:cTn id="242"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par>
                                <p:cTn id="243" presetID="37" presetClass="entr" presetSubtype="0" fill="hold" grpId="0" nodeType="withEffect">
                                  <p:stCondLst>
                                    <p:cond delay="0"/>
                                  </p:stCondLst>
                                  <p:childTnLst>
                                    <p:set>
                                      <p:cBhvr>
                                        <p:cTn id="244" dur="1" fill="hold">
                                          <p:stCondLst>
                                            <p:cond delay="0"/>
                                          </p:stCondLst>
                                        </p:cTn>
                                        <p:tgtEl>
                                          <p:spTgt spid="50"/>
                                        </p:tgtEl>
                                        <p:attrNameLst>
                                          <p:attrName>style.visibility</p:attrName>
                                        </p:attrNameLst>
                                      </p:cBhvr>
                                      <p:to>
                                        <p:strVal val="visible"/>
                                      </p:to>
                                    </p:set>
                                    <p:animEffect transition="in" filter="fade">
                                      <p:cBhvr>
                                        <p:cTn id="245" dur="1000"/>
                                        <p:tgtEl>
                                          <p:spTgt spid="50"/>
                                        </p:tgtEl>
                                      </p:cBhvr>
                                    </p:animEffect>
                                    <p:anim calcmode="lin" valueType="num">
                                      <p:cBhvr>
                                        <p:cTn id="246" dur="1000" fill="hold"/>
                                        <p:tgtEl>
                                          <p:spTgt spid="50"/>
                                        </p:tgtEl>
                                        <p:attrNameLst>
                                          <p:attrName>ppt_x</p:attrName>
                                        </p:attrNameLst>
                                      </p:cBhvr>
                                      <p:tavLst>
                                        <p:tav tm="0">
                                          <p:val>
                                            <p:strVal val="#ppt_x"/>
                                          </p:val>
                                        </p:tav>
                                        <p:tav tm="100000">
                                          <p:val>
                                            <p:strVal val="#ppt_x"/>
                                          </p:val>
                                        </p:tav>
                                      </p:tavLst>
                                    </p:anim>
                                    <p:anim calcmode="lin" valueType="num">
                                      <p:cBhvr>
                                        <p:cTn id="247" dur="900" decel="100000" fill="hold"/>
                                        <p:tgtEl>
                                          <p:spTgt spid="50"/>
                                        </p:tgtEl>
                                        <p:attrNameLst>
                                          <p:attrName>ppt_y</p:attrName>
                                        </p:attrNameLst>
                                      </p:cBhvr>
                                      <p:tavLst>
                                        <p:tav tm="0">
                                          <p:val>
                                            <p:strVal val="#ppt_y+1"/>
                                          </p:val>
                                        </p:tav>
                                        <p:tav tm="100000">
                                          <p:val>
                                            <p:strVal val="#ppt_y-.03"/>
                                          </p:val>
                                        </p:tav>
                                      </p:tavLst>
                                    </p:anim>
                                    <p:anim calcmode="lin" valueType="num">
                                      <p:cBhvr>
                                        <p:cTn id="248"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249" presetID="37" presetClass="entr" presetSubtype="0" fill="hold" grpId="0" nodeType="withEffect">
                                  <p:stCondLst>
                                    <p:cond delay="0"/>
                                  </p:stCondLst>
                                  <p:childTnLst>
                                    <p:set>
                                      <p:cBhvr>
                                        <p:cTn id="250" dur="1" fill="hold">
                                          <p:stCondLst>
                                            <p:cond delay="0"/>
                                          </p:stCondLst>
                                        </p:cTn>
                                        <p:tgtEl>
                                          <p:spTgt spid="55"/>
                                        </p:tgtEl>
                                        <p:attrNameLst>
                                          <p:attrName>style.visibility</p:attrName>
                                        </p:attrNameLst>
                                      </p:cBhvr>
                                      <p:to>
                                        <p:strVal val="visible"/>
                                      </p:to>
                                    </p:set>
                                    <p:animEffect transition="in" filter="fade">
                                      <p:cBhvr>
                                        <p:cTn id="251" dur="1000"/>
                                        <p:tgtEl>
                                          <p:spTgt spid="55"/>
                                        </p:tgtEl>
                                      </p:cBhvr>
                                    </p:animEffect>
                                    <p:anim calcmode="lin" valueType="num">
                                      <p:cBhvr>
                                        <p:cTn id="252" dur="1000" fill="hold"/>
                                        <p:tgtEl>
                                          <p:spTgt spid="55"/>
                                        </p:tgtEl>
                                        <p:attrNameLst>
                                          <p:attrName>ppt_x</p:attrName>
                                        </p:attrNameLst>
                                      </p:cBhvr>
                                      <p:tavLst>
                                        <p:tav tm="0">
                                          <p:val>
                                            <p:strVal val="#ppt_x"/>
                                          </p:val>
                                        </p:tav>
                                        <p:tav tm="100000">
                                          <p:val>
                                            <p:strVal val="#ppt_x"/>
                                          </p:val>
                                        </p:tav>
                                      </p:tavLst>
                                    </p:anim>
                                    <p:anim calcmode="lin" valueType="num">
                                      <p:cBhvr>
                                        <p:cTn id="253" dur="900" decel="100000" fill="hold"/>
                                        <p:tgtEl>
                                          <p:spTgt spid="55"/>
                                        </p:tgtEl>
                                        <p:attrNameLst>
                                          <p:attrName>ppt_y</p:attrName>
                                        </p:attrNameLst>
                                      </p:cBhvr>
                                      <p:tavLst>
                                        <p:tav tm="0">
                                          <p:val>
                                            <p:strVal val="#ppt_y+1"/>
                                          </p:val>
                                        </p:tav>
                                        <p:tav tm="100000">
                                          <p:val>
                                            <p:strVal val="#ppt_y-.03"/>
                                          </p:val>
                                        </p:tav>
                                      </p:tavLst>
                                    </p:anim>
                                    <p:anim calcmode="lin" valueType="num">
                                      <p:cBhvr>
                                        <p:cTn id="254"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par>
                                <p:cTn id="255" presetID="37" presetClass="entr" presetSubtype="0" fill="hold" grpId="0" nodeType="withEffect">
                                  <p:stCondLst>
                                    <p:cond delay="0"/>
                                  </p:stCondLst>
                                  <p:childTnLst>
                                    <p:set>
                                      <p:cBhvr>
                                        <p:cTn id="256" dur="1" fill="hold">
                                          <p:stCondLst>
                                            <p:cond delay="0"/>
                                          </p:stCondLst>
                                        </p:cTn>
                                        <p:tgtEl>
                                          <p:spTgt spid="47"/>
                                        </p:tgtEl>
                                        <p:attrNameLst>
                                          <p:attrName>style.visibility</p:attrName>
                                        </p:attrNameLst>
                                      </p:cBhvr>
                                      <p:to>
                                        <p:strVal val="visible"/>
                                      </p:to>
                                    </p:set>
                                    <p:animEffect transition="in" filter="fade">
                                      <p:cBhvr>
                                        <p:cTn id="257" dur="1000"/>
                                        <p:tgtEl>
                                          <p:spTgt spid="47"/>
                                        </p:tgtEl>
                                      </p:cBhvr>
                                    </p:animEffect>
                                    <p:anim calcmode="lin" valueType="num">
                                      <p:cBhvr>
                                        <p:cTn id="258" dur="1000" fill="hold"/>
                                        <p:tgtEl>
                                          <p:spTgt spid="47"/>
                                        </p:tgtEl>
                                        <p:attrNameLst>
                                          <p:attrName>ppt_x</p:attrName>
                                        </p:attrNameLst>
                                      </p:cBhvr>
                                      <p:tavLst>
                                        <p:tav tm="0">
                                          <p:val>
                                            <p:strVal val="#ppt_x"/>
                                          </p:val>
                                        </p:tav>
                                        <p:tav tm="100000">
                                          <p:val>
                                            <p:strVal val="#ppt_x"/>
                                          </p:val>
                                        </p:tav>
                                      </p:tavLst>
                                    </p:anim>
                                    <p:anim calcmode="lin" valueType="num">
                                      <p:cBhvr>
                                        <p:cTn id="259" dur="900" decel="100000" fill="hold"/>
                                        <p:tgtEl>
                                          <p:spTgt spid="47"/>
                                        </p:tgtEl>
                                        <p:attrNameLst>
                                          <p:attrName>ppt_y</p:attrName>
                                        </p:attrNameLst>
                                      </p:cBhvr>
                                      <p:tavLst>
                                        <p:tav tm="0">
                                          <p:val>
                                            <p:strVal val="#ppt_y+1"/>
                                          </p:val>
                                        </p:tav>
                                        <p:tav tm="100000">
                                          <p:val>
                                            <p:strVal val="#ppt_y-.03"/>
                                          </p:val>
                                        </p:tav>
                                      </p:tavLst>
                                    </p:anim>
                                    <p:anim calcmode="lin" valueType="num">
                                      <p:cBhvr>
                                        <p:cTn id="260"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261" presetID="37" presetClass="entr" presetSubtype="0" fill="hold" grpId="0" nodeType="withEffect">
                                  <p:stCondLst>
                                    <p:cond delay="0"/>
                                  </p:stCondLst>
                                  <p:childTnLst>
                                    <p:set>
                                      <p:cBhvr>
                                        <p:cTn id="262" dur="1" fill="hold">
                                          <p:stCondLst>
                                            <p:cond delay="0"/>
                                          </p:stCondLst>
                                        </p:cTn>
                                        <p:tgtEl>
                                          <p:spTgt spid="56"/>
                                        </p:tgtEl>
                                        <p:attrNameLst>
                                          <p:attrName>style.visibility</p:attrName>
                                        </p:attrNameLst>
                                      </p:cBhvr>
                                      <p:to>
                                        <p:strVal val="visible"/>
                                      </p:to>
                                    </p:set>
                                    <p:animEffect transition="in" filter="fade">
                                      <p:cBhvr>
                                        <p:cTn id="263" dur="1000"/>
                                        <p:tgtEl>
                                          <p:spTgt spid="56"/>
                                        </p:tgtEl>
                                      </p:cBhvr>
                                    </p:animEffect>
                                    <p:anim calcmode="lin" valueType="num">
                                      <p:cBhvr>
                                        <p:cTn id="264" dur="1000" fill="hold"/>
                                        <p:tgtEl>
                                          <p:spTgt spid="56"/>
                                        </p:tgtEl>
                                        <p:attrNameLst>
                                          <p:attrName>ppt_x</p:attrName>
                                        </p:attrNameLst>
                                      </p:cBhvr>
                                      <p:tavLst>
                                        <p:tav tm="0">
                                          <p:val>
                                            <p:strVal val="#ppt_x"/>
                                          </p:val>
                                        </p:tav>
                                        <p:tav tm="100000">
                                          <p:val>
                                            <p:strVal val="#ppt_x"/>
                                          </p:val>
                                        </p:tav>
                                      </p:tavLst>
                                    </p:anim>
                                    <p:anim calcmode="lin" valueType="num">
                                      <p:cBhvr>
                                        <p:cTn id="265" dur="900" decel="100000" fill="hold"/>
                                        <p:tgtEl>
                                          <p:spTgt spid="56"/>
                                        </p:tgtEl>
                                        <p:attrNameLst>
                                          <p:attrName>ppt_y</p:attrName>
                                        </p:attrNameLst>
                                      </p:cBhvr>
                                      <p:tavLst>
                                        <p:tav tm="0">
                                          <p:val>
                                            <p:strVal val="#ppt_y+1"/>
                                          </p:val>
                                        </p:tav>
                                        <p:tav tm="100000">
                                          <p:val>
                                            <p:strVal val="#ppt_y-.03"/>
                                          </p:val>
                                        </p:tav>
                                      </p:tavLst>
                                    </p:anim>
                                    <p:anim calcmode="lin" valueType="num">
                                      <p:cBhvr>
                                        <p:cTn id="266"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267" presetID="37" presetClass="entr" presetSubtype="0" fill="hold" grpId="0" nodeType="withEffect">
                                  <p:stCondLst>
                                    <p:cond delay="0"/>
                                  </p:stCondLst>
                                  <p:childTnLst>
                                    <p:set>
                                      <p:cBhvr>
                                        <p:cTn id="268" dur="1" fill="hold">
                                          <p:stCondLst>
                                            <p:cond delay="0"/>
                                          </p:stCondLst>
                                        </p:cTn>
                                        <p:tgtEl>
                                          <p:spTgt spid="53"/>
                                        </p:tgtEl>
                                        <p:attrNameLst>
                                          <p:attrName>style.visibility</p:attrName>
                                        </p:attrNameLst>
                                      </p:cBhvr>
                                      <p:to>
                                        <p:strVal val="visible"/>
                                      </p:to>
                                    </p:set>
                                    <p:animEffect transition="in" filter="fade">
                                      <p:cBhvr>
                                        <p:cTn id="269" dur="1000"/>
                                        <p:tgtEl>
                                          <p:spTgt spid="53"/>
                                        </p:tgtEl>
                                      </p:cBhvr>
                                    </p:animEffect>
                                    <p:anim calcmode="lin" valueType="num">
                                      <p:cBhvr>
                                        <p:cTn id="270" dur="1000" fill="hold"/>
                                        <p:tgtEl>
                                          <p:spTgt spid="53"/>
                                        </p:tgtEl>
                                        <p:attrNameLst>
                                          <p:attrName>ppt_x</p:attrName>
                                        </p:attrNameLst>
                                      </p:cBhvr>
                                      <p:tavLst>
                                        <p:tav tm="0">
                                          <p:val>
                                            <p:strVal val="#ppt_x"/>
                                          </p:val>
                                        </p:tav>
                                        <p:tav tm="100000">
                                          <p:val>
                                            <p:strVal val="#ppt_x"/>
                                          </p:val>
                                        </p:tav>
                                      </p:tavLst>
                                    </p:anim>
                                    <p:anim calcmode="lin" valueType="num">
                                      <p:cBhvr>
                                        <p:cTn id="271" dur="900" decel="100000" fill="hold"/>
                                        <p:tgtEl>
                                          <p:spTgt spid="53"/>
                                        </p:tgtEl>
                                        <p:attrNameLst>
                                          <p:attrName>ppt_y</p:attrName>
                                        </p:attrNameLst>
                                      </p:cBhvr>
                                      <p:tavLst>
                                        <p:tav tm="0">
                                          <p:val>
                                            <p:strVal val="#ppt_y+1"/>
                                          </p:val>
                                        </p:tav>
                                        <p:tav tm="100000">
                                          <p:val>
                                            <p:strVal val="#ppt_y-.03"/>
                                          </p:val>
                                        </p:tav>
                                      </p:tavLst>
                                    </p:anim>
                                    <p:anim calcmode="lin" valueType="num">
                                      <p:cBhvr>
                                        <p:cTn id="272"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par>
                                <p:cTn id="273" presetID="37" presetClass="entr" presetSubtype="0" fill="hold" grpId="0" nodeType="withEffect">
                                  <p:stCondLst>
                                    <p:cond delay="0"/>
                                  </p:stCondLst>
                                  <p:childTnLst>
                                    <p:set>
                                      <p:cBhvr>
                                        <p:cTn id="274" dur="1" fill="hold">
                                          <p:stCondLst>
                                            <p:cond delay="0"/>
                                          </p:stCondLst>
                                        </p:cTn>
                                        <p:tgtEl>
                                          <p:spTgt spid="48"/>
                                        </p:tgtEl>
                                        <p:attrNameLst>
                                          <p:attrName>style.visibility</p:attrName>
                                        </p:attrNameLst>
                                      </p:cBhvr>
                                      <p:to>
                                        <p:strVal val="visible"/>
                                      </p:to>
                                    </p:set>
                                    <p:animEffect transition="in" filter="fade">
                                      <p:cBhvr>
                                        <p:cTn id="275" dur="1000"/>
                                        <p:tgtEl>
                                          <p:spTgt spid="48"/>
                                        </p:tgtEl>
                                      </p:cBhvr>
                                    </p:animEffect>
                                    <p:anim calcmode="lin" valueType="num">
                                      <p:cBhvr>
                                        <p:cTn id="276" dur="1000" fill="hold"/>
                                        <p:tgtEl>
                                          <p:spTgt spid="48"/>
                                        </p:tgtEl>
                                        <p:attrNameLst>
                                          <p:attrName>ppt_x</p:attrName>
                                        </p:attrNameLst>
                                      </p:cBhvr>
                                      <p:tavLst>
                                        <p:tav tm="0">
                                          <p:val>
                                            <p:strVal val="#ppt_x"/>
                                          </p:val>
                                        </p:tav>
                                        <p:tav tm="100000">
                                          <p:val>
                                            <p:strVal val="#ppt_x"/>
                                          </p:val>
                                        </p:tav>
                                      </p:tavLst>
                                    </p:anim>
                                    <p:anim calcmode="lin" valueType="num">
                                      <p:cBhvr>
                                        <p:cTn id="277" dur="900" decel="100000" fill="hold"/>
                                        <p:tgtEl>
                                          <p:spTgt spid="48"/>
                                        </p:tgtEl>
                                        <p:attrNameLst>
                                          <p:attrName>ppt_y</p:attrName>
                                        </p:attrNameLst>
                                      </p:cBhvr>
                                      <p:tavLst>
                                        <p:tav tm="0">
                                          <p:val>
                                            <p:strVal val="#ppt_y+1"/>
                                          </p:val>
                                        </p:tav>
                                        <p:tav tm="100000">
                                          <p:val>
                                            <p:strVal val="#ppt_y-.03"/>
                                          </p:val>
                                        </p:tav>
                                      </p:tavLst>
                                    </p:anim>
                                    <p:anim calcmode="lin" valueType="num">
                                      <p:cBhvr>
                                        <p:cTn id="278"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par>
                                <p:cTn id="279" presetID="37" presetClass="entr" presetSubtype="0" fill="hold" grpId="0" nodeType="withEffect">
                                  <p:stCondLst>
                                    <p:cond delay="0"/>
                                  </p:stCondLst>
                                  <p:childTnLst>
                                    <p:set>
                                      <p:cBhvr>
                                        <p:cTn id="280" dur="1" fill="hold">
                                          <p:stCondLst>
                                            <p:cond delay="0"/>
                                          </p:stCondLst>
                                        </p:cTn>
                                        <p:tgtEl>
                                          <p:spTgt spid="44"/>
                                        </p:tgtEl>
                                        <p:attrNameLst>
                                          <p:attrName>style.visibility</p:attrName>
                                        </p:attrNameLst>
                                      </p:cBhvr>
                                      <p:to>
                                        <p:strVal val="visible"/>
                                      </p:to>
                                    </p:set>
                                    <p:animEffect transition="in" filter="fade">
                                      <p:cBhvr>
                                        <p:cTn id="281" dur="1000"/>
                                        <p:tgtEl>
                                          <p:spTgt spid="44"/>
                                        </p:tgtEl>
                                      </p:cBhvr>
                                    </p:animEffect>
                                    <p:anim calcmode="lin" valueType="num">
                                      <p:cBhvr>
                                        <p:cTn id="282" dur="1000" fill="hold"/>
                                        <p:tgtEl>
                                          <p:spTgt spid="44"/>
                                        </p:tgtEl>
                                        <p:attrNameLst>
                                          <p:attrName>ppt_x</p:attrName>
                                        </p:attrNameLst>
                                      </p:cBhvr>
                                      <p:tavLst>
                                        <p:tav tm="0">
                                          <p:val>
                                            <p:strVal val="#ppt_x"/>
                                          </p:val>
                                        </p:tav>
                                        <p:tav tm="100000">
                                          <p:val>
                                            <p:strVal val="#ppt_x"/>
                                          </p:val>
                                        </p:tav>
                                      </p:tavLst>
                                    </p:anim>
                                    <p:anim calcmode="lin" valueType="num">
                                      <p:cBhvr>
                                        <p:cTn id="283" dur="900" decel="100000" fill="hold"/>
                                        <p:tgtEl>
                                          <p:spTgt spid="44"/>
                                        </p:tgtEl>
                                        <p:attrNameLst>
                                          <p:attrName>ppt_y</p:attrName>
                                        </p:attrNameLst>
                                      </p:cBhvr>
                                      <p:tavLst>
                                        <p:tav tm="0">
                                          <p:val>
                                            <p:strVal val="#ppt_y+1"/>
                                          </p:val>
                                        </p:tav>
                                        <p:tav tm="100000">
                                          <p:val>
                                            <p:strVal val="#ppt_y-.03"/>
                                          </p:val>
                                        </p:tav>
                                      </p:tavLst>
                                    </p:anim>
                                    <p:anim calcmode="lin" valueType="num">
                                      <p:cBhvr>
                                        <p:cTn id="284"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285" presetID="37" presetClass="entr" presetSubtype="0" fill="hold" grpId="0" nodeType="withEffect">
                                  <p:stCondLst>
                                    <p:cond delay="0"/>
                                  </p:stCondLst>
                                  <p:childTnLst>
                                    <p:set>
                                      <p:cBhvr>
                                        <p:cTn id="286" dur="1" fill="hold">
                                          <p:stCondLst>
                                            <p:cond delay="0"/>
                                          </p:stCondLst>
                                        </p:cTn>
                                        <p:tgtEl>
                                          <p:spTgt spid="46"/>
                                        </p:tgtEl>
                                        <p:attrNameLst>
                                          <p:attrName>style.visibility</p:attrName>
                                        </p:attrNameLst>
                                      </p:cBhvr>
                                      <p:to>
                                        <p:strVal val="visible"/>
                                      </p:to>
                                    </p:set>
                                    <p:animEffect transition="in" filter="fade">
                                      <p:cBhvr>
                                        <p:cTn id="287" dur="1000"/>
                                        <p:tgtEl>
                                          <p:spTgt spid="46"/>
                                        </p:tgtEl>
                                      </p:cBhvr>
                                    </p:animEffect>
                                    <p:anim calcmode="lin" valueType="num">
                                      <p:cBhvr>
                                        <p:cTn id="288" dur="1000" fill="hold"/>
                                        <p:tgtEl>
                                          <p:spTgt spid="46"/>
                                        </p:tgtEl>
                                        <p:attrNameLst>
                                          <p:attrName>ppt_x</p:attrName>
                                        </p:attrNameLst>
                                      </p:cBhvr>
                                      <p:tavLst>
                                        <p:tav tm="0">
                                          <p:val>
                                            <p:strVal val="#ppt_x"/>
                                          </p:val>
                                        </p:tav>
                                        <p:tav tm="100000">
                                          <p:val>
                                            <p:strVal val="#ppt_x"/>
                                          </p:val>
                                        </p:tav>
                                      </p:tavLst>
                                    </p:anim>
                                    <p:anim calcmode="lin" valueType="num">
                                      <p:cBhvr>
                                        <p:cTn id="289" dur="900" decel="100000" fill="hold"/>
                                        <p:tgtEl>
                                          <p:spTgt spid="46"/>
                                        </p:tgtEl>
                                        <p:attrNameLst>
                                          <p:attrName>ppt_y</p:attrName>
                                        </p:attrNameLst>
                                      </p:cBhvr>
                                      <p:tavLst>
                                        <p:tav tm="0">
                                          <p:val>
                                            <p:strVal val="#ppt_y+1"/>
                                          </p:val>
                                        </p:tav>
                                        <p:tav tm="100000">
                                          <p:val>
                                            <p:strVal val="#ppt_y-.03"/>
                                          </p:val>
                                        </p:tav>
                                      </p:tavLst>
                                    </p:anim>
                                    <p:anim calcmode="lin" valueType="num">
                                      <p:cBhvr>
                                        <p:cTn id="290"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37" presetClass="entr" presetSubtype="0" fill="hold" grpId="0" nodeType="clickEffect">
                                  <p:stCondLst>
                                    <p:cond delay="0"/>
                                  </p:stCondLst>
                                  <p:childTnLst>
                                    <p:set>
                                      <p:cBhvr>
                                        <p:cTn id="294" dur="1" fill="hold">
                                          <p:stCondLst>
                                            <p:cond delay="0"/>
                                          </p:stCondLst>
                                        </p:cTn>
                                        <p:tgtEl>
                                          <p:spTgt spid="8"/>
                                        </p:tgtEl>
                                        <p:attrNameLst>
                                          <p:attrName>style.visibility</p:attrName>
                                        </p:attrNameLst>
                                      </p:cBhvr>
                                      <p:to>
                                        <p:strVal val="visible"/>
                                      </p:to>
                                    </p:set>
                                    <p:animEffect transition="in" filter="fade">
                                      <p:cBhvr>
                                        <p:cTn id="295" dur="1000"/>
                                        <p:tgtEl>
                                          <p:spTgt spid="8"/>
                                        </p:tgtEl>
                                      </p:cBhvr>
                                    </p:animEffect>
                                    <p:anim calcmode="lin" valueType="num">
                                      <p:cBhvr>
                                        <p:cTn id="296" dur="1000" fill="hold"/>
                                        <p:tgtEl>
                                          <p:spTgt spid="8"/>
                                        </p:tgtEl>
                                        <p:attrNameLst>
                                          <p:attrName>ppt_x</p:attrName>
                                        </p:attrNameLst>
                                      </p:cBhvr>
                                      <p:tavLst>
                                        <p:tav tm="0">
                                          <p:val>
                                            <p:strVal val="#ppt_x"/>
                                          </p:val>
                                        </p:tav>
                                        <p:tav tm="100000">
                                          <p:val>
                                            <p:strVal val="#ppt_x"/>
                                          </p:val>
                                        </p:tav>
                                      </p:tavLst>
                                    </p:anim>
                                    <p:anim calcmode="lin" valueType="num">
                                      <p:cBhvr>
                                        <p:cTn id="297" dur="900" decel="100000" fill="hold"/>
                                        <p:tgtEl>
                                          <p:spTgt spid="8"/>
                                        </p:tgtEl>
                                        <p:attrNameLst>
                                          <p:attrName>ppt_y</p:attrName>
                                        </p:attrNameLst>
                                      </p:cBhvr>
                                      <p:tavLst>
                                        <p:tav tm="0">
                                          <p:val>
                                            <p:strVal val="#ppt_y+1"/>
                                          </p:val>
                                        </p:tav>
                                        <p:tav tm="100000">
                                          <p:val>
                                            <p:strVal val="#ppt_y-.03"/>
                                          </p:val>
                                        </p:tav>
                                      </p:tavLst>
                                    </p:anim>
                                    <p:anim calcmode="lin" valueType="num">
                                      <p:cBhvr>
                                        <p:cTn id="298"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9" grpId="0"/>
      <p:bldP spid="11" grpId="0" animBg="1"/>
      <p:bldP spid="12" grpId="0"/>
      <p:bldP spid="14" grpId="0" animBg="1"/>
      <p:bldP spid="15" grpId="0"/>
      <p:bldP spid="16" grpId="0" animBg="1"/>
      <p:bldP spid="17" grpId="0"/>
      <p:bldP spid="18" grpId="0" animBg="1"/>
      <p:bldP spid="19" grpId="0"/>
      <p:bldP spid="20" grpId="0"/>
      <p:bldP spid="21" grpId="0" animBg="1"/>
      <p:bldP spid="23" grpId="0" animBg="1"/>
      <p:bldP spid="24" grpId="0" animBg="1"/>
      <p:bldP spid="25" grpId="0" animBg="1"/>
      <p:bldP spid="26" grpId="0" animBg="1"/>
      <p:bldP spid="27" grpId="0"/>
      <p:bldP spid="28" grpId="0" animBg="1"/>
      <p:bldP spid="29" grpId="0" animBg="1"/>
      <p:bldP spid="29" grpId="1" animBg="1"/>
      <p:bldP spid="30" grpId="0" animBg="1"/>
      <p:bldP spid="31" grpId="0"/>
      <p:bldP spid="33" grpId="0"/>
      <p:bldP spid="34" grpId="0"/>
      <p:bldP spid="35" grpId="0"/>
      <p:bldP spid="36" grpId="0"/>
      <p:bldP spid="37" grpId="0" animBg="1"/>
      <p:bldP spid="38" grpId="0"/>
      <p:bldP spid="41" grpId="0" animBg="1"/>
      <p:bldP spid="44" grpId="0" animBg="1"/>
      <p:bldP spid="45" grpId="0" animBg="1"/>
      <p:bldP spid="46" grpId="0" animBg="1"/>
      <p:bldP spid="47" grpId="0" animBg="1"/>
      <p:bldP spid="8" grpId="0"/>
      <p:bldP spid="48" grpId="0" animBg="1"/>
      <p:bldP spid="50" grpId="0" animBg="1"/>
      <p:bldP spid="51" grpId="0"/>
      <p:bldP spid="52" grpId="0"/>
      <p:bldP spid="53" grpId="0"/>
      <p:bldP spid="54" grpId="0"/>
      <p:bldP spid="55"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1150623" y="2559506"/>
            <a:ext cx="6685544" cy="830997"/>
          </a:xfrm>
          <a:prstGeom prst="rect">
            <a:avLst/>
          </a:prstGeom>
          <a:noFill/>
        </p:spPr>
        <p:txBody>
          <a:bodyPr wrap="none" lIns="91440" tIns="45720" rIns="91440" bIns="45720">
            <a:spAutoFit/>
          </a:bodyPr>
          <a:lstStyle/>
          <a:p>
            <a:pPr algn="ctr"/>
            <a:r>
              <a:rPr lang="sv-SE" sz="48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a:t>
            </a:r>
            <a:r>
              <a:rPr lang="sv-SE" sz="4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you</a:t>
            </a:r>
            <a:r>
              <a:rPr lang="sv-SE" sz="4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for </a:t>
            </a:r>
            <a:r>
              <a:rPr lang="sv-SE" sz="48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your</a:t>
            </a:r>
            <a:r>
              <a:rPr lang="sv-SE" sz="4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sv-SE" sz="48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time</a:t>
            </a:r>
            <a:r>
              <a:rPr lang="sv-SE" sz="4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sv-SE"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777185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pic>
        <p:nvPicPr>
          <p:cNvPr id="6" name="Content Placeholder 5"/>
          <p:cNvPicPr>
            <a:picLocks noGrp="1" noChangeAspect="1"/>
          </p:cNvPicPr>
          <p:nvPr>
            <p:ph idx="1"/>
          </p:nvPr>
        </p:nvPicPr>
        <p:blipFill>
          <a:blip r:embed="rId2"/>
          <a:srcRect t="5841" b="5841"/>
          <a:stretch>
            <a:fillRect/>
          </a:stretch>
        </p:blipFill>
        <p:spPr/>
      </p:pic>
      <p:sp>
        <p:nvSpPr>
          <p:cNvPr id="5" name="Rectangle 4"/>
          <p:cNvSpPr/>
          <p:nvPr/>
        </p:nvSpPr>
        <p:spPr>
          <a:xfrm>
            <a:off x="4553465" y="2977612"/>
            <a:ext cx="184666" cy="1015663"/>
          </a:xfrm>
          <a:prstGeom prst="rect">
            <a:avLst/>
          </a:prstGeom>
          <a:noFill/>
        </p:spPr>
        <p:txBody>
          <a:bodyPr wrap="none" lIns="91440" tIns="45720" rIns="91440" bIns="45720">
            <a:spAutoFit/>
          </a:bodyPr>
          <a:lstStyle/>
          <a:p>
            <a:pPr algn="ctr"/>
            <a:r>
              <a:rPr lang="sv-SE" sz="6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sv-SE" sz="6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77906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 (VCS)</a:t>
            </a:r>
            <a:endParaRPr lang="en-US" dirty="0"/>
          </a:p>
        </p:txBody>
      </p:sp>
      <p:sp>
        <p:nvSpPr>
          <p:cNvPr id="3" name="Content Placeholder 2"/>
          <p:cNvSpPr>
            <a:spLocks noGrp="1"/>
          </p:cNvSpPr>
          <p:nvPr>
            <p:ph idx="1"/>
          </p:nvPr>
        </p:nvSpPr>
        <p:spPr/>
        <p:txBody>
          <a:bodyPr/>
          <a:lstStyle/>
          <a:p>
            <a:r>
              <a:rPr lang="en-US" sz="2400" dirty="0" smtClean="0"/>
              <a:t>Easily management collaboration on a project by avoiding frustration of swapping files</a:t>
            </a:r>
            <a:r>
              <a:rPr lang="en-US" dirty="0" smtClean="0"/>
              <a:t>.</a:t>
            </a:r>
          </a:p>
          <a:p>
            <a:endParaRPr lang="en-US" dirty="0" smtClean="0"/>
          </a:p>
          <a:p>
            <a:r>
              <a:rPr lang="en-US" sz="2400" dirty="0" smtClean="0"/>
              <a:t>Ability to have unlimited number of developers working on the same code base.</a:t>
            </a:r>
          </a:p>
          <a:p>
            <a:pPr marL="114300" indent="0">
              <a:buNone/>
            </a:pPr>
            <a:endParaRPr lang="en-US" dirty="0"/>
          </a:p>
          <a:p>
            <a:pPr marL="114300" indent="0">
              <a:buNone/>
            </a:pPr>
            <a:endParaRPr lang="en-US" sz="2400" dirty="0" smtClean="0"/>
          </a:p>
          <a:p>
            <a:r>
              <a:rPr lang="en-US" sz="2400" dirty="0" smtClean="0"/>
              <a:t>Easily revert back your files if something happened.</a:t>
            </a:r>
          </a:p>
          <a:p>
            <a:endParaRPr lang="en-US" dirty="0"/>
          </a:p>
          <a:p>
            <a:endParaRPr lang="en-US" dirty="0"/>
          </a:p>
        </p:txBody>
      </p:sp>
    </p:spTree>
    <p:extLst>
      <p:ext uri="{BB962C8B-B14F-4D97-AF65-F5344CB8AC3E}">
        <p14:creationId xmlns:p14="http://schemas.microsoft.com/office/powerpoint/2010/main" val="846757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dirty="0" smtClean="0"/>
              <a:t>VCS (cont’d)</a:t>
            </a:r>
            <a:endParaRPr lang="en-US" dirty="0"/>
          </a:p>
        </p:txBody>
      </p:sp>
      <p:sp>
        <p:nvSpPr>
          <p:cNvPr id="3" name="Content Placeholder 2"/>
          <p:cNvSpPr>
            <a:spLocks noGrp="1"/>
          </p:cNvSpPr>
          <p:nvPr>
            <p:ph idx="1"/>
          </p:nvPr>
        </p:nvSpPr>
        <p:spPr>
          <a:xfrm>
            <a:off x="245143" y="1375575"/>
            <a:ext cx="7832057" cy="759616"/>
          </a:xfrm>
        </p:spPr>
        <p:txBody>
          <a:bodyPr>
            <a:normAutofit fontScale="92500" lnSpcReduction="20000"/>
          </a:bodyPr>
          <a:lstStyle/>
          <a:p>
            <a:r>
              <a:rPr lang="en-US" sz="2800" b="1" dirty="0" smtClean="0"/>
              <a:t>There are two main categories of version control systems</a:t>
            </a:r>
            <a:endParaRPr lang="en-US" sz="2800" b="1" dirty="0"/>
          </a:p>
        </p:txBody>
      </p:sp>
      <p:sp>
        <p:nvSpPr>
          <p:cNvPr id="5" name="Content Placeholder 2"/>
          <p:cNvSpPr txBox="1">
            <a:spLocks/>
          </p:cNvSpPr>
          <p:nvPr/>
        </p:nvSpPr>
        <p:spPr>
          <a:xfrm>
            <a:off x="348874" y="2942628"/>
            <a:ext cx="7832057" cy="759616"/>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800" dirty="0" smtClean="0"/>
              <a:t>Centralized version control systems</a:t>
            </a:r>
            <a:endParaRPr lang="en-US" sz="2800" dirty="0"/>
          </a:p>
        </p:txBody>
      </p:sp>
      <p:sp>
        <p:nvSpPr>
          <p:cNvPr id="6" name="Content Placeholder 2"/>
          <p:cNvSpPr txBox="1">
            <a:spLocks/>
          </p:cNvSpPr>
          <p:nvPr/>
        </p:nvSpPr>
        <p:spPr>
          <a:xfrm>
            <a:off x="348874" y="4490704"/>
            <a:ext cx="7940384" cy="759616"/>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800" dirty="0" smtClean="0"/>
              <a:t>Distributed version control systems</a:t>
            </a:r>
            <a:endParaRPr lang="en-US" sz="2800" dirty="0"/>
          </a:p>
        </p:txBody>
      </p:sp>
    </p:spTree>
    <p:extLst>
      <p:ext uri="{BB962C8B-B14F-4D97-AF65-F5344CB8AC3E}">
        <p14:creationId xmlns:p14="http://schemas.microsoft.com/office/powerpoint/2010/main" val="5506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for VCS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02834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VCS</a:t>
            </a:r>
            <a:endParaRPr lang="en-US" dirty="0"/>
          </a:p>
        </p:txBody>
      </p:sp>
      <p:pic>
        <p:nvPicPr>
          <p:cNvPr id="4" name="Content Placeholder 3" descr="Centrilized version control systems.png"/>
          <p:cNvPicPr>
            <a:picLocks noGrp="1" noChangeAspect="1"/>
          </p:cNvPicPr>
          <p:nvPr>
            <p:ph idx="1"/>
          </p:nvPr>
        </p:nvPicPr>
        <p:blipFill>
          <a:blip r:embed="rId2">
            <a:extLst>
              <a:ext uri="{28A0092B-C50C-407E-A947-70E740481C1C}">
                <a14:useLocalDpi xmlns:a14="http://schemas.microsoft.com/office/drawing/2010/main" val="0"/>
              </a:ext>
            </a:extLst>
          </a:blip>
          <a:srcRect t="5900" b="5900"/>
          <a:stretch>
            <a:fillRect/>
          </a:stretch>
        </p:blipFill>
        <p:spPr>
          <a:prstGeom prst="rect">
            <a:avLst/>
          </a:prstGeom>
        </p:spPr>
      </p:pic>
    </p:spTree>
    <p:extLst>
      <p:ext uri="{BB962C8B-B14F-4D97-AF65-F5344CB8AC3E}">
        <p14:creationId xmlns:p14="http://schemas.microsoft.com/office/powerpoint/2010/main" val="420893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VCS</a:t>
            </a:r>
            <a:endParaRPr lang="en-US" dirty="0"/>
          </a:p>
        </p:txBody>
      </p:sp>
      <p:pic>
        <p:nvPicPr>
          <p:cNvPr id="12" name="Content Placeholder 11" descr="Distrubuted Version Control systems.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858" b="9517"/>
          <a:stretch/>
        </p:blipFill>
        <p:spPr>
          <a:xfrm>
            <a:off x="457200" y="1521286"/>
            <a:ext cx="7620000" cy="4661556"/>
          </a:xfrm>
        </p:spPr>
      </p:pic>
    </p:spTree>
    <p:extLst>
      <p:ext uri="{BB962C8B-B14F-4D97-AF65-F5344CB8AC3E}">
        <p14:creationId xmlns:p14="http://schemas.microsoft.com/office/powerpoint/2010/main" val="357019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GIT ? </a:t>
            </a:r>
            <a:endParaRPr lang="en-US" dirty="0"/>
          </a:p>
        </p:txBody>
      </p:sp>
      <p:sp>
        <p:nvSpPr>
          <p:cNvPr id="3" name="Content Placeholder 2"/>
          <p:cNvSpPr>
            <a:spLocks noGrp="1"/>
          </p:cNvSpPr>
          <p:nvPr>
            <p:ph idx="1"/>
          </p:nvPr>
        </p:nvSpPr>
        <p:spPr/>
        <p:txBody>
          <a:bodyPr>
            <a:normAutofit/>
          </a:bodyPr>
          <a:lstStyle/>
          <a:p>
            <a:r>
              <a:rPr lang="en-US" sz="2800" dirty="0" smtClean="0"/>
              <a:t>GIT is free and open source distributed system with the emphasis on speed and data integrity.  </a:t>
            </a:r>
          </a:p>
          <a:p>
            <a:endParaRPr lang="en-US" dirty="0" smtClean="0"/>
          </a:p>
          <a:p>
            <a:r>
              <a:rPr lang="en-US" sz="2800" dirty="0" smtClean="0"/>
              <a:t>No centralized connectivity is needed.</a:t>
            </a:r>
          </a:p>
          <a:p>
            <a:pPr marL="114300" indent="0">
              <a:buNone/>
            </a:pPr>
            <a:endParaRPr lang="en-US" dirty="0" smtClean="0"/>
          </a:p>
          <a:p>
            <a:r>
              <a:rPr lang="en-US" sz="2800" dirty="0" smtClean="0"/>
              <a:t>Powerful and cheap branching with easy to merge.</a:t>
            </a:r>
          </a:p>
          <a:p>
            <a:pPr marL="114300" indent="0">
              <a:buNone/>
            </a:pPr>
            <a:r>
              <a:rPr lang="en-US" dirty="0" smtClean="0"/>
              <a:t> </a:t>
            </a:r>
          </a:p>
          <a:p>
            <a:r>
              <a:rPr lang="en-US" sz="2800" dirty="0" smtClean="0"/>
              <a:t>Loosing work in your project is very very hard. </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37401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git</a:t>
            </a:r>
            <a:r>
              <a:rPr lang="en-US" dirty="0" smtClean="0"/>
              <a:t> directory structure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err="1" smtClean="0"/>
              <a:t>git</a:t>
            </a:r>
            <a:r>
              <a:rPr lang="en-US" dirty="0" smtClean="0"/>
              <a:t> </a:t>
            </a:r>
          </a:p>
          <a:p>
            <a:r>
              <a:rPr lang="en-US" dirty="0"/>
              <a:t> </a:t>
            </a:r>
            <a:r>
              <a:rPr lang="en-US" dirty="0" smtClean="0"/>
              <a:t>      HEAD/ (A pointer to your current branch)</a:t>
            </a:r>
          </a:p>
          <a:p>
            <a:r>
              <a:rPr lang="en-US" dirty="0"/>
              <a:t> </a:t>
            </a:r>
            <a:r>
              <a:rPr lang="en-US" dirty="0" smtClean="0"/>
              <a:t>     </a:t>
            </a:r>
            <a:r>
              <a:rPr lang="en-US" dirty="0" err="1" smtClean="0"/>
              <a:t>config</a:t>
            </a:r>
            <a:r>
              <a:rPr lang="en-US" dirty="0" smtClean="0"/>
              <a:t>/ ( contains all configuration preferences)</a:t>
            </a:r>
          </a:p>
          <a:p>
            <a:r>
              <a:rPr lang="en-US" dirty="0" smtClean="0"/>
              <a:t>      description/(description of your project )</a:t>
            </a:r>
          </a:p>
          <a:p>
            <a:r>
              <a:rPr lang="en-US" dirty="0" smtClean="0"/>
              <a:t>      Index/ (is used as staging area between working directory and repo)</a:t>
            </a:r>
          </a:p>
          <a:p>
            <a:r>
              <a:rPr lang="en-US" dirty="0" smtClean="0"/>
              <a:t>     logs/  (keeps records to changes that are made in ref)</a:t>
            </a:r>
          </a:p>
          <a:p>
            <a:r>
              <a:rPr lang="en-US" dirty="0"/>
              <a:t> </a:t>
            </a:r>
            <a:r>
              <a:rPr lang="en-US" dirty="0" smtClean="0"/>
              <a:t>    objects/ (all data are stored here: commits, trees and tags )</a:t>
            </a:r>
          </a:p>
          <a:p>
            <a:r>
              <a:rPr lang="en-US" dirty="0" smtClean="0"/>
              <a:t>      hooks/ (shell </a:t>
            </a:r>
            <a:r>
              <a:rPr lang="en-US" dirty="0" err="1" smtClean="0"/>
              <a:t>scrips</a:t>
            </a:r>
            <a:r>
              <a:rPr lang="en-US" dirty="0" smtClean="0"/>
              <a:t> that are invoked after executing a command)</a:t>
            </a:r>
          </a:p>
          <a:p>
            <a:r>
              <a:rPr lang="en-US" dirty="0" smtClean="0"/>
              <a:t>     refs/ (holds your local branch remote branch and tags)</a:t>
            </a:r>
            <a:endParaRPr lang="en-US" dirty="0"/>
          </a:p>
          <a:p>
            <a:pPr marL="114300" indent="0">
              <a:buNone/>
            </a:pPr>
            <a:r>
              <a:rPr lang="en-US" dirty="0"/>
              <a:t>	</a:t>
            </a:r>
          </a:p>
        </p:txBody>
      </p:sp>
      <p:cxnSp>
        <p:nvCxnSpPr>
          <p:cNvPr id="5" name="Straight Connector 4"/>
          <p:cNvCxnSpPr/>
          <p:nvPr/>
        </p:nvCxnSpPr>
        <p:spPr>
          <a:xfrm>
            <a:off x="934984" y="1772508"/>
            <a:ext cx="0" cy="223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934984" y="1884162"/>
            <a:ext cx="2511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4983" y="2148216"/>
            <a:ext cx="0" cy="223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4983" y="2259870"/>
            <a:ext cx="2511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34983" y="2551838"/>
            <a:ext cx="0" cy="223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34983" y="2663492"/>
            <a:ext cx="2511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934983" y="2938130"/>
            <a:ext cx="0" cy="223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934983" y="3049784"/>
            <a:ext cx="2511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34983" y="3327795"/>
            <a:ext cx="0" cy="223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34983" y="3439449"/>
            <a:ext cx="2511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34982" y="4071343"/>
            <a:ext cx="2" cy="936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921025" y="4165011"/>
            <a:ext cx="2511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921025" y="4053357"/>
            <a:ext cx="0" cy="223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921025" y="4165011"/>
            <a:ext cx="2511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921024" y="4531914"/>
            <a:ext cx="0" cy="223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921024" y="4643568"/>
            <a:ext cx="2511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921024" y="4949492"/>
            <a:ext cx="0" cy="223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921024" y="5061146"/>
            <a:ext cx="2511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921024" y="5604335"/>
            <a:ext cx="0" cy="223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921024" y="5715989"/>
            <a:ext cx="25118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44031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1355</TotalTime>
  <Words>880</Words>
  <Application>Microsoft Office PowerPoint</Application>
  <PresentationFormat>On-screen Show (4:3)</PresentationFormat>
  <Paragraphs>251</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Adjacency</vt:lpstr>
      <vt:lpstr>                 GIT  </vt:lpstr>
      <vt:lpstr>Agenda  </vt:lpstr>
      <vt:lpstr>Version control systems (VCS)</vt:lpstr>
      <vt:lpstr>VCS (cont’d)</vt:lpstr>
      <vt:lpstr>Example for VCS</vt:lpstr>
      <vt:lpstr>Centralized VCS</vt:lpstr>
      <vt:lpstr>Distributed VCS</vt:lpstr>
      <vt:lpstr>What is GIT ? </vt:lpstr>
      <vt:lpstr>.git directory structure </vt:lpstr>
      <vt:lpstr>GIT state operation </vt:lpstr>
      <vt:lpstr>GIT branching </vt:lpstr>
      <vt:lpstr>Branch &amp; merge - a case scenario !</vt:lpstr>
      <vt:lpstr>GIT commits </vt:lpstr>
      <vt:lpstr>GIT three way merge</vt:lpstr>
      <vt:lpstr>GIT rebasing</vt:lpstr>
      <vt:lpstr>GIT most common commands </vt:lpstr>
      <vt:lpstr>GitHub</vt:lpstr>
      <vt:lpstr>   (cont’d )</vt:lpstr>
      <vt:lpstr>   (cont’d) </vt:lpstr>
      <vt:lpstr>    (cont’d)</vt:lpstr>
      <vt:lpstr>   (cont’d)</vt:lpstr>
      <vt:lpstr>                         (cont’d) </vt:lpstr>
      <vt:lpstr>   (cont’d)</vt:lpstr>
      <vt:lpstr>An example scenario </vt:lpstr>
      <vt:lpstr>PowerPoint Presentation</vt:lpstr>
      <vt:lpstr>QUESTIONS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dc:title>
  <dc:creator>Naim Latifi</dc:creator>
  <cp:lastModifiedBy>dell</cp:lastModifiedBy>
  <cp:revision>152</cp:revision>
  <dcterms:created xsi:type="dcterms:W3CDTF">2014-07-18T09:33:48Z</dcterms:created>
  <dcterms:modified xsi:type="dcterms:W3CDTF">2024-09-18T02:42:40Z</dcterms:modified>
</cp:coreProperties>
</file>