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294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DBD0-1DE7-4835-9397-6B9FF86F200C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A39BC-7E29-4C6A-BF32-C1075495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0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39BC-7E29-4C6A-BF32-C1075495629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35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EA67-B651-4C82-9CA4-21AE8D72F424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2E91-F576-4581-8030-59A8C20E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5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EA67-B651-4C82-9CA4-21AE8D72F424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2E91-F576-4581-8030-59A8C20E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4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EA67-B651-4C82-9CA4-21AE8D72F424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2E91-F576-4581-8030-59A8C20E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40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EA67-B651-4C82-9CA4-21AE8D72F424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2E91-F576-4581-8030-59A8C20E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7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EA67-B651-4C82-9CA4-21AE8D72F424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2E91-F576-4581-8030-59A8C20E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0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EA67-B651-4C82-9CA4-21AE8D72F424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2E91-F576-4581-8030-59A8C20E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73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EA67-B651-4C82-9CA4-21AE8D72F424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2E91-F576-4581-8030-59A8C20E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60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EA67-B651-4C82-9CA4-21AE8D72F424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2E91-F576-4581-8030-59A8C20E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9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EA67-B651-4C82-9CA4-21AE8D72F424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2E91-F576-4581-8030-59A8C20E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43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EA67-B651-4C82-9CA4-21AE8D72F424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2E91-F576-4581-8030-59A8C20E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0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EA67-B651-4C82-9CA4-21AE8D72F424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2E91-F576-4581-8030-59A8C20E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8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2EA67-B651-4C82-9CA4-21AE8D72F424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52E91-F576-4581-8030-59A8C20E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4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OUR INNOVATIVE IDEA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u="sng" dirty="0" smtClean="0">
                <a:solidFill>
                  <a:srgbClr val="FF0000"/>
                </a:solidFill>
              </a:rPr>
              <a:t>ONLINE VOTING SYSTEM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916832"/>
            <a:ext cx="6400800" cy="1752600"/>
          </a:xfrm>
        </p:spPr>
        <p:txBody>
          <a:bodyPr>
            <a:noAutofit/>
          </a:bodyPr>
          <a:lstStyle/>
          <a:p>
            <a:pPr algn="just"/>
            <a:r>
              <a:rPr lang="en-US" sz="4000" dirty="0" smtClean="0">
                <a:solidFill>
                  <a:srgbClr val="00B050"/>
                </a:solidFill>
              </a:rPr>
              <a:t>We are preparing “ONLINE VOTING SYSTEM” to solve voting problem In this ERA of COVID-19. As present voting system needs pressing the </a:t>
            </a:r>
            <a:r>
              <a:rPr lang="en-US" sz="4000" dirty="0" err="1" smtClean="0">
                <a:solidFill>
                  <a:srgbClr val="00B050"/>
                </a:solidFill>
              </a:rPr>
              <a:t>buttom</a:t>
            </a:r>
            <a:r>
              <a:rPr lang="en-US" sz="4000" dirty="0" smtClean="0">
                <a:solidFill>
                  <a:srgbClr val="00B050"/>
                </a:solidFill>
              </a:rPr>
              <a:t> for vote which can be Vital source for spreading corona virus.</a:t>
            </a:r>
          </a:p>
          <a:p>
            <a:pPr algn="just"/>
            <a:r>
              <a:rPr lang="en-US" sz="4000" dirty="0" smtClean="0">
                <a:solidFill>
                  <a:srgbClr val="00B050"/>
                </a:solidFill>
              </a:rPr>
              <a:t>Second problem of present voting system is %age of Voters is  less because all voters may not be present Voting Booth.so online voting can solve this problem.0 </a:t>
            </a:r>
            <a:r>
              <a:rPr lang="en-US" sz="4000" dirty="0" smtClean="0">
                <a:solidFill>
                  <a:srgbClr val="00B050"/>
                </a:solidFill>
              </a:rPr>
              <a:t>system </a:t>
            </a:r>
            <a:r>
              <a:rPr lang="en-US" sz="4000" dirty="0" smtClean="0">
                <a:solidFill>
                  <a:srgbClr val="00B050"/>
                </a:solidFill>
              </a:rPr>
              <a:t>We can use in Voting system “EIGN FACE ALGORITHM”    </a:t>
            </a:r>
          </a:p>
          <a:p>
            <a:pPr algn="just"/>
            <a:r>
              <a:rPr lang="en-US" sz="4000" dirty="0" smtClean="0">
                <a:solidFill>
                  <a:srgbClr val="00B050"/>
                </a:solidFill>
              </a:rPr>
              <a:t>The main concept of “EIGN FACE ALGORITHM” is to follow the appearance based approach.</a:t>
            </a:r>
            <a:endParaRPr lang="en-IN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5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isometric vector concept voting online, e-voting, election internet syste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80" y="260648"/>
            <a:ext cx="5715000" cy="299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06834"/>
            <a:ext cx="4572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0"/>
            <a:ext cx="6858000" cy="896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3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99</Words>
  <Application>Microsoft Office PowerPoint</Application>
  <PresentationFormat>On-screen Show (4:3)</PresentationFormat>
  <Paragraphs>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OUR INNOVATIVE IDEA “ONLINE VOTING SYSTEM”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INNOVATIVE IDEA “ONLINE VOTING SYSTEM”</dc:title>
  <dc:creator>AMIR</dc:creator>
  <cp:lastModifiedBy>AMIR</cp:lastModifiedBy>
  <cp:revision>5</cp:revision>
  <dcterms:created xsi:type="dcterms:W3CDTF">2020-12-19T06:58:56Z</dcterms:created>
  <dcterms:modified xsi:type="dcterms:W3CDTF">2020-12-19T07:47:07Z</dcterms:modified>
</cp:coreProperties>
</file>