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5" r:id="rId1"/>
  </p:sldMasterIdLst>
  <p:sldIdLst>
    <p:sldId id="256" r:id="rId2"/>
  </p:sldIdLst>
  <p:sldSz cx="10058400" cy="7772400"/>
  <p:notesSz cx="6858000" cy="91440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85" autoAdjust="0"/>
  </p:normalViewPr>
  <p:slideViewPr>
    <p:cSldViewPr snapToGrid="0" snapToObjects="1">
      <p:cViewPr varScale="1">
        <p:scale>
          <a:sx n="123" d="100"/>
          <a:sy n="123" d="100"/>
        </p:scale>
        <p:origin x="-1664" y="-104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0" d="100"/>
        <a:sy n="4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Friday, October 9,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Friday, October 9,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Friday, October 9,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Friday, October 9,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Friday, October 9,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Friday, October 9,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Friday, October 9,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Friday, October 9,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Friday, October 9,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Friday, October 9,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Friday, October 9,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CB818-7379-467D-8E76-EF9D9074A26C}" type="datetime2">
              <a:rPr lang="en-US" smtClean="0"/>
              <a:t>Friday, October 9,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96" r:id="rId1"/>
    <p:sldLayoutId id="2147484197" r:id="rId2"/>
    <p:sldLayoutId id="2147484198" r:id="rId3"/>
    <p:sldLayoutId id="2147484199" r:id="rId4"/>
    <p:sldLayoutId id="2147484200" r:id="rId5"/>
    <p:sldLayoutId id="2147484201" r:id="rId6"/>
    <p:sldLayoutId id="2147484202" r:id="rId7"/>
    <p:sldLayoutId id="2147484203" r:id="rId8"/>
    <p:sldLayoutId id="2147484204" r:id="rId9"/>
    <p:sldLayoutId id="2147484205" r:id="rId10"/>
    <p:sldLayoutId id="2147484206" r:id="rId11"/>
  </p:sldLayoutIdLst>
  <p:hf sldNum="0" hdr="0" ftr="0" dt="0"/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1018824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1018824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9155" y="593472"/>
            <a:ext cx="7859045" cy="1295400"/>
          </a:xfrm>
        </p:spPr>
        <p:txBody>
          <a:bodyPr anchor="t" anchorCtr="0">
            <a:normAutofit/>
          </a:bodyPr>
          <a:lstStyle/>
          <a:p>
            <a:pPr algn="l"/>
            <a:r>
              <a:rPr lang="en-US" sz="3600" dirty="0">
                <a:solidFill>
                  <a:schemeClr val="tx1">
                    <a:lumMod val="65000"/>
                  </a:schemeClr>
                </a:solidFill>
                <a:latin typeface="Concourse C3"/>
                <a:cs typeface="Concourse C4"/>
              </a:rPr>
              <a:t>fascinating presentation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7385" y="3748099"/>
            <a:ext cx="9052560" cy="4151493"/>
          </a:xfrm>
        </p:spPr>
        <p:txBody>
          <a:bodyPr lIns="203765">
            <a:normAutofit/>
          </a:bodyPr>
          <a:lstStyle/>
          <a:p>
            <a:pPr marL="285271" indent="-489036">
              <a:lnSpc>
                <a:spcPct val="130000"/>
              </a:lnSpc>
              <a:spcBef>
                <a:spcPts val="695"/>
              </a:spcBef>
              <a:buSzPct val="70000"/>
              <a:buFont typeface="Arial"/>
              <a:buChar char="•"/>
            </a:pPr>
            <a:r>
              <a:rPr lang="en-US" sz="3000" dirty="0" smtClean="0">
                <a:solidFill>
                  <a:schemeClr val="tx1">
                    <a:lumMod val="65000"/>
                  </a:schemeClr>
                </a:solidFill>
                <a:latin typeface="Concourse T3"/>
                <a:cs typeface="Concourse T4"/>
              </a:rPr>
              <a:t>Made with the same presentation software</a:t>
            </a:r>
            <a:endParaRPr lang="en-US" sz="3000" dirty="0">
              <a:solidFill>
                <a:schemeClr val="tx1">
                  <a:lumMod val="65000"/>
                </a:schemeClr>
              </a:solidFill>
              <a:latin typeface="Concourse T3"/>
              <a:cs typeface="Concourse T4"/>
            </a:endParaRPr>
          </a:p>
          <a:p>
            <a:pPr marL="285271" indent="-489036">
              <a:lnSpc>
                <a:spcPct val="130000"/>
              </a:lnSpc>
              <a:spcBef>
                <a:spcPts val="695"/>
              </a:spcBef>
              <a:buSzPct val="70000"/>
              <a:buFont typeface="Arial"/>
              <a:buChar char="•"/>
            </a:pPr>
            <a:r>
              <a:rPr lang="en-US" sz="3000" dirty="0">
                <a:solidFill>
                  <a:schemeClr val="tx1">
                    <a:lumMod val="65000"/>
                  </a:schemeClr>
                </a:solidFill>
                <a:latin typeface="Concourse T3"/>
                <a:cs typeface="Concourse T4"/>
              </a:rPr>
              <a:t>I’ve modified a default theme</a:t>
            </a:r>
          </a:p>
          <a:p>
            <a:pPr marL="285271" indent="-489036">
              <a:lnSpc>
                <a:spcPct val="130000"/>
              </a:lnSpc>
              <a:spcBef>
                <a:spcPts val="695"/>
              </a:spcBef>
              <a:buSzPct val="70000"/>
              <a:buFont typeface="Arial"/>
              <a:buChar char="•"/>
            </a:pPr>
            <a:r>
              <a:rPr lang="en-US" sz="3000" dirty="0">
                <a:solidFill>
                  <a:schemeClr val="tx1">
                    <a:lumMod val="65000"/>
                  </a:schemeClr>
                </a:solidFill>
                <a:latin typeface="Concourse T3"/>
                <a:cs typeface="Concourse T4"/>
              </a:rPr>
              <a:t>Maybe it’s less convenient for writing</a:t>
            </a:r>
          </a:p>
          <a:p>
            <a:pPr marL="285271" indent="-489036">
              <a:lnSpc>
                <a:spcPct val="130000"/>
              </a:lnSpc>
              <a:spcBef>
                <a:spcPts val="695"/>
              </a:spcBef>
              <a:buSzPct val="70000"/>
              <a:buFont typeface="Arial"/>
              <a:buChar char="•"/>
            </a:pPr>
            <a:r>
              <a:rPr lang="en-US" sz="3000" dirty="0">
                <a:solidFill>
                  <a:schemeClr val="tx1">
                    <a:lumMod val="65000"/>
                  </a:schemeClr>
                </a:solidFill>
                <a:latin typeface="Concourse T3"/>
                <a:cs typeface="Concourse T4"/>
              </a:rPr>
              <a:t>But it’s more comfortable for reading</a:t>
            </a:r>
          </a:p>
          <a:p>
            <a:pPr marL="285271" indent="-489036">
              <a:lnSpc>
                <a:spcPct val="130000"/>
              </a:lnSpc>
              <a:spcBef>
                <a:spcPts val="695"/>
              </a:spcBef>
              <a:buSzPct val="70000"/>
              <a:buFont typeface="Arial"/>
              <a:buChar char="•"/>
            </a:pPr>
            <a:r>
              <a:rPr lang="en-US" sz="3000" dirty="0">
                <a:solidFill>
                  <a:schemeClr val="tx1">
                    <a:lumMod val="65000"/>
                  </a:schemeClr>
                </a:solidFill>
                <a:latin typeface="Concourse T3"/>
                <a:cs typeface="Concourse T4"/>
              </a:rPr>
              <a:t>Especially when the text remains on screen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11320" y="622974"/>
            <a:ext cx="6891529" cy="0"/>
          </a:xfrm>
          <a:prstGeom prst="line">
            <a:avLst/>
          </a:prstGeom>
          <a:ln w="19050" cmpd="sng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01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48</TotalTime>
  <Words>32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Black</vt:lpstr>
      <vt:lpstr>fascinating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Fascinating Presentation</dc:title>
  <dc:creator>Matthew Butterick</dc:creator>
  <cp:lastModifiedBy>Matthew Butterick</cp:lastModifiedBy>
  <cp:revision>13</cp:revision>
  <cp:lastPrinted>2015-09-24T23:17:39Z</cp:lastPrinted>
  <dcterms:created xsi:type="dcterms:W3CDTF">2013-07-01T19:20:38Z</dcterms:created>
  <dcterms:modified xsi:type="dcterms:W3CDTF">2015-10-09T17:37:14Z</dcterms:modified>
</cp:coreProperties>
</file>