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92900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2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74" y="-102"/>
      </p:cViewPr>
      <p:guideLst>
        <p:guide orient="horz" pos="2160"/>
        <p:guide pos="29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2972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96754" y="1752602"/>
            <a:ext cx="7896543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96754" y="3611607"/>
            <a:ext cx="7896543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825" y="4953000"/>
            <a:ext cx="929387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4503" y="1481330"/>
            <a:ext cx="8361045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327" y="274641"/>
            <a:ext cx="18058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4502" y="274641"/>
            <a:ext cx="6425618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14" y="1059712"/>
            <a:ext cx="7896543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5367" y="2931712"/>
            <a:ext cx="4645025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94766" y="3005472"/>
            <a:ext cx="185801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505372" y="3005472"/>
            <a:ext cx="185801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503" y="1481329"/>
            <a:ext cx="41031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442" y="1481329"/>
            <a:ext cx="41031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03" y="273050"/>
            <a:ext cx="8361045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502" y="5410200"/>
            <a:ext cx="4104719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19218" y="5410200"/>
            <a:ext cx="4106331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4502" y="1444295"/>
            <a:ext cx="4104719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217" y="1444295"/>
            <a:ext cx="4106331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05" y="4876800"/>
            <a:ext cx="760127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90191" y="5355102"/>
            <a:ext cx="4038075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29005" y="274320"/>
            <a:ext cx="7599261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34477" y="6407944"/>
            <a:ext cx="1950911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9460" y="5443402"/>
            <a:ext cx="7277206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251" y="189968"/>
            <a:ext cx="8825548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0032" y="6407945"/>
            <a:ext cx="238822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51" y="4865122"/>
            <a:ext cx="820441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07247" y="5944936"/>
            <a:ext cx="5019537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93475" y="5939011"/>
            <a:ext cx="3749396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139" y="5791253"/>
            <a:ext cx="3456657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384" y="5787739"/>
            <a:ext cx="3459903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802497" y="4988440"/>
            <a:ext cx="185801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613104" y="4988440"/>
            <a:ext cx="185801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7247" y="5944936"/>
            <a:ext cx="5019537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93475" y="5939011"/>
            <a:ext cx="3749396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139" y="5791253"/>
            <a:ext cx="3456657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384" y="5787739"/>
            <a:ext cx="3459903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4503" y="274638"/>
            <a:ext cx="8361045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4503" y="1481329"/>
            <a:ext cx="8361045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34477" y="6407944"/>
            <a:ext cx="1950911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450032" y="6407945"/>
            <a:ext cx="238822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85388" y="6407945"/>
            <a:ext cx="37160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482" y="968375"/>
            <a:ext cx="7896543" cy="1470025"/>
          </a:xfrm>
        </p:spPr>
        <p:txBody>
          <a:bodyPr/>
          <a:lstStyle/>
          <a:p>
            <a:pPr algn="ctr"/>
            <a:r>
              <a:rPr lang="en-IN" dirty="0" smtClean="0"/>
              <a:t>What Customer Want?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82" y="2762696"/>
            <a:ext cx="7896543" cy="1199704"/>
          </a:xfrm>
        </p:spPr>
        <p:txBody>
          <a:bodyPr/>
          <a:lstStyle/>
          <a:p>
            <a:r>
              <a:rPr lang="en-IN" dirty="0" smtClean="0"/>
              <a:t>~ Jaideep Raikwar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26" y="3067496"/>
            <a:ext cx="8839199" cy="1428304"/>
          </a:xfrm>
        </p:spPr>
        <p:txBody>
          <a:bodyPr>
            <a:normAutofit/>
          </a:bodyPr>
          <a:lstStyle/>
          <a:p>
            <a:pPr algn="ctr"/>
            <a:r>
              <a:rPr lang="en-IN" sz="2600" i="1" dirty="0" smtClean="0"/>
              <a:t>What all features of ABC bank is challenging for   customer enhancement and how to overcome it?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282" y="913439"/>
            <a:ext cx="7896543" cy="1829761"/>
          </a:xfrm>
        </p:spPr>
        <p:txBody>
          <a:bodyPr/>
          <a:lstStyle/>
          <a:p>
            <a:pPr algn="ctr"/>
            <a:r>
              <a:rPr lang="en-IN" i="1" dirty="0" smtClean="0"/>
              <a:t>Problem Statement</a:t>
            </a:r>
            <a:endParaRPr lang="en-IN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6666"/>
          <a:stretch>
            <a:fillRect/>
          </a:stretch>
        </p:blipFill>
        <p:spPr bwMode="auto">
          <a:xfrm>
            <a:off x="0" y="457200"/>
            <a:ext cx="92900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1626" y="913439"/>
            <a:ext cx="3200400" cy="1829761"/>
          </a:xfrm>
        </p:spPr>
        <p:txBody>
          <a:bodyPr>
            <a:normAutofit/>
          </a:bodyPr>
          <a:lstStyle/>
          <a:p>
            <a:pPr algn="ctr"/>
            <a:r>
              <a:rPr lang="en-IN" i="1" dirty="0" smtClean="0">
                <a:solidFill>
                  <a:srgbClr val="FF0000"/>
                </a:solidFill>
              </a:rPr>
              <a:t>How to Achieve it</a:t>
            </a:r>
            <a:endParaRPr lang="en-IN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549" y="0"/>
            <a:ext cx="9302599" cy="68487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6754" y="1752600"/>
            <a:ext cx="3110071" cy="914400"/>
          </a:xfrm>
        </p:spPr>
        <p:txBody>
          <a:bodyPr>
            <a:noAutofit/>
          </a:bodyPr>
          <a:lstStyle/>
          <a:p>
            <a:pPr algn="l"/>
            <a:r>
              <a:rPr lang="en-IN" sz="5000" i="1" dirty="0" smtClean="0">
                <a:solidFill>
                  <a:srgbClr val="FF0000"/>
                </a:solidFill>
                <a:latin typeface="Aldhabi" pitchFamily="2" charset="-78"/>
                <a:cs typeface="Aldhabi" pitchFamily="2" charset="-78"/>
              </a:rPr>
              <a:t>TEXT MINING!!</a:t>
            </a:r>
            <a:endParaRPr lang="en-IN" sz="5000" dirty="0">
              <a:solidFill>
                <a:srgbClr val="FF0000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225" y="381000"/>
            <a:ext cx="411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100" i="1" dirty="0" smtClean="0"/>
              <a:t>Only Answer is:</a:t>
            </a:r>
            <a:endParaRPr lang="en-IN" sz="4100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0625"/>
            <a:ext cx="92900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4503" y="152400"/>
            <a:ext cx="8361045" cy="1143000"/>
          </a:xfrm>
        </p:spPr>
        <p:txBody>
          <a:bodyPr/>
          <a:lstStyle/>
          <a:p>
            <a:r>
              <a:rPr lang="en-IN" i="1" dirty="0" smtClean="0"/>
              <a:t>TEXT MINING WORK FLOW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503" y="1112837"/>
            <a:ext cx="8361045" cy="4525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  Reviews &amp; Feedback would be channelize through different Media resources. For Ex:-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   </a:t>
            </a:r>
            <a:r>
              <a:rPr lang="en-IN" sz="2500" dirty="0" smtClean="0"/>
              <a:t>Tweets ( through Twitter)</a:t>
            </a:r>
          </a:p>
          <a:p>
            <a:pPr>
              <a:buFont typeface="Wingdings" pitchFamily="2" charset="2"/>
              <a:buChar char="§"/>
            </a:pPr>
            <a:r>
              <a:rPr lang="en-IN" sz="2500" dirty="0" smtClean="0"/>
              <a:t>    Facebook comments for the Bank</a:t>
            </a:r>
          </a:p>
          <a:p>
            <a:pPr>
              <a:buFont typeface="Wingdings" pitchFamily="2" charset="2"/>
              <a:buChar char="§"/>
            </a:pPr>
            <a:r>
              <a:rPr lang="en-IN" sz="2500" dirty="0" smtClean="0"/>
              <a:t>    Voice Bots</a:t>
            </a:r>
          </a:p>
          <a:p>
            <a:pPr>
              <a:buFont typeface="Wingdings" pitchFamily="2" charset="2"/>
              <a:buChar char="§"/>
            </a:pPr>
            <a:r>
              <a:rPr lang="en-IN" sz="2500" dirty="0" smtClean="0"/>
              <a:t>    Bank websites</a:t>
            </a:r>
          </a:p>
          <a:p>
            <a:pPr>
              <a:buFont typeface="Wingdings" pitchFamily="2" charset="2"/>
              <a:buChar char="§"/>
            </a:pPr>
            <a:r>
              <a:rPr lang="en-IN" sz="2500" dirty="0" smtClean="0"/>
              <a:t>    Online and text feedbacks by customers.</a:t>
            </a:r>
            <a:endParaRPr lang="en-IN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Identify Text for doing Analysis</a:t>
            </a:r>
            <a:endParaRPr lang="en-IN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was done for performing better text analysis.</a:t>
            </a:r>
          </a:p>
          <a:p>
            <a:r>
              <a:rPr lang="en-IN" dirty="0" smtClean="0"/>
              <a:t>All the words and other unwanted symbols would be removed and only sentiment words &amp; feature words will be collected.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Organization	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3000" dirty="0" smtClean="0">
                <a:latin typeface="+mj-lt"/>
              </a:rPr>
              <a:t>It’s a three way process: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+mj-lt"/>
              </a:rPr>
              <a:t>  Create Term frequency document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+mj-lt"/>
              </a:rPr>
              <a:t>  Determine most frequent word by creating</a:t>
            </a:r>
          </a:p>
          <a:p>
            <a:pPr>
              <a:buNone/>
            </a:pPr>
            <a:r>
              <a:rPr lang="en-IN" dirty="0" smtClean="0">
                <a:latin typeface="+mj-lt"/>
              </a:rPr>
              <a:t>     Word Cloud.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+mj-lt"/>
              </a:rPr>
              <a:t>  Create Clusters of words to determine</a:t>
            </a:r>
          </a:p>
          <a:p>
            <a:pPr>
              <a:buNone/>
            </a:pPr>
            <a:r>
              <a:rPr lang="en-IN" dirty="0" smtClean="0">
                <a:latin typeface="+mj-lt"/>
              </a:rPr>
              <a:t>    </a:t>
            </a:r>
            <a:r>
              <a:rPr lang="en-IN" dirty="0" smtClean="0"/>
              <a:t>different features of Bank.</a:t>
            </a:r>
            <a:endParaRPr lang="en-IN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Feature Extraction</a:t>
            </a:r>
            <a:endParaRPr lang="en-IN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Once we get the number of clusters then we label each cluster with a feature name by looking into Word Cloud of frequent terms.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Then once we get the features of cluster, then we determine the Negative and Positive sentiments of the customer for each feature.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And finally we gauge under which feature we have problem &amp; what would be it’s possible solution.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Sentiment Analysis</a:t>
            </a:r>
            <a:endParaRPr lang="en-IN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226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What Customer Want?</vt:lpstr>
      <vt:lpstr>Problem Statement</vt:lpstr>
      <vt:lpstr>How to Achieve it</vt:lpstr>
      <vt:lpstr>TEXT MINING!!</vt:lpstr>
      <vt:lpstr>TEXT MINING WORK FLOW</vt:lpstr>
      <vt:lpstr>Identify Text for doing Analysis</vt:lpstr>
      <vt:lpstr>Text Organization </vt:lpstr>
      <vt:lpstr>Feature Extraction</vt:lpstr>
      <vt:lpstr>Sentiment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jai</dc:creator>
  <cp:lastModifiedBy>jai</cp:lastModifiedBy>
  <cp:revision>66</cp:revision>
  <dcterms:created xsi:type="dcterms:W3CDTF">2006-08-16T00:00:00Z</dcterms:created>
  <dcterms:modified xsi:type="dcterms:W3CDTF">2017-06-11T17:41:27Z</dcterms:modified>
</cp:coreProperties>
</file>