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0C8A-BE07-3020-FA80-9967EAEE0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6CD-F05E-9912-634E-365B4AD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4EF1-D76D-2FD6-5704-7873C44E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120A-0A8A-DC93-5582-F161EDBE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3257-4E9E-16F0-6287-865ABC53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4FD7-740D-62B0-0E21-8A34EBD2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7868C-889B-FAFC-084B-EA88F9191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29D1-9BF0-C97E-3629-678DB5C7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7F57-3F93-2F77-F077-EC166C9A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C6A7-7DEB-1114-0045-B62BE2C0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D7528-F0D4-B6E4-1D7A-7AD95DE58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7103-1ED5-AF4C-DD21-AC0FC130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1FA0-9EB3-AEDB-337F-22610BB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88E3-5975-FA0C-D9D5-20F5F958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6A78-6220-9A12-83A6-5649A6AB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6387-49B6-977A-27BD-7E02EB6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73C5-CE30-9534-9329-1BAFABE7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C727-1326-ACED-90AD-EF58486C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D3E2-A3D9-6CB7-21DB-E93F091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5601-B74B-1896-C912-889A64A2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8F4B-AA2E-4017-923E-03834184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79F2-E7D4-0C6D-E580-1298784C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9125-DCED-A9DA-7B8F-BB16FD83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8662-3ACA-3185-17CF-8EBE7F1E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472A-B332-8461-FE08-2DF37714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7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B061-A951-1C38-5FB9-72FEFFE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8390-C9F3-7E82-3F8C-F1F22941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F3AD9-9E71-1591-A10A-B53227F8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9066-20F2-CA51-E17F-A0C14C69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591C-B4BC-CFD5-4157-E7B6D10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CC15-BB7B-FCF0-C1E7-8C7AF1E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436F-970E-524C-A19C-710D9D3A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1A83-D795-DD91-ECB2-17D86577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94CFB-72D2-ACA6-D7A5-F4ABAAD0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21ACD-84F1-25D2-78D0-428CF13A2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3D49C-07FC-6A1C-BA1D-45FF45C5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D0706-A21D-BCC2-1894-3B642FC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4729B-1146-863A-E113-8ED9E3AA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FBCB4-B559-9819-E195-8CB282B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5072-C1B7-F029-B02C-69785F37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756BF-8187-BA28-5838-5F63460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94F06-A294-3CE0-8DA5-C3BB79EC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1767-F05E-1AFF-70BF-C91E4DEA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611-B227-8C3C-8B54-7C4255F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F9A2C-8E4A-E9A8-AE6B-5338BD5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6165B-62AC-D888-DBFF-0052AE77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EBCE-EF52-630E-0DFF-27785BFD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6296-0DFC-9233-B96D-8BFB9694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E460-ABFC-8515-54B8-BDF8E896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D5B0F-2C3D-349C-67E6-6AC928B4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8F6A-3E99-6DBE-79D7-A814FEA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DA2-5A23-065A-BEDB-4E0121CA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7E8-3F34-8599-376D-944CE061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FFD6C-C826-1CAC-1810-9D58E06F0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126B5-3C50-AE0E-8236-558AFE07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BC12-5285-9A10-B619-8CA7502E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FDCF-88EC-3437-C978-1CE68AFC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826F-2B39-B3A5-DC33-AA07AD7D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DBDE4-610E-BAD0-2EC6-A8BE0F6F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3BAF-622B-C22B-07F2-D1420467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0CC0-7D23-AA1B-6F57-ED4F6458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1ED2-764E-4F96-A91F-552A7FAB52D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49F7-C7CB-2F46-FC42-8B24D55F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00EA-0981-CDB1-151D-45DD744E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2692-D2BE-443A-ACB4-03641E3FC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B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16354-CFFD-BE6F-2264-B31D6104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jaideepchinnu3@outlook.com</dc:creator>
  <cp:lastModifiedBy>jaideepchinnu3@outlook.com</cp:lastModifiedBy>
  <cp:revision>1</cp:revision>
  <dcterms:created xsi:type="dcterms:W3CDTF">2023-09-08T15:22:46Z</dcterms:created>
  <dcterms:modified xsi:type="dcterms:W3CDTF">2023-09-08T15:24:43Z</dcterms:modified>
</cp:coreProperties>
</file>