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7" r:id="rId11"/>
    <p:sldId id="266" r:id="rId12"/>
    <p:sldId id="268" r:id="rId13"/>
    <p:sldId id="269" r:id="rId14"/>
    <p:sldId id="270" r:id="rId15"/>
    <p:sldId id="271" r:id="rId16"/>
    <p:sldId id="272" r:id="rId17"/>
    <p:sldId id="273"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E66209-D25D-42CA-AC6D-7F3184C1F989}" v="372" dt="2024-01-31T10:48:04.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97" d="100"/>
          <a:sy n="97" d="100"/>
        </p:scale>
        <p:origin x="5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039C0-0965-4BFF-8C82-848202AE7CA4}"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0D8FD5B2-ECA8-4CDD-B9A3-DA571BD26497}">
      <dgm:prSet/>
      <dgm:spPr/>
      <dgm:t>
        <a:bodyPr/>
        <a:lstStyle/>
        <a:p>
          <a:r>
            <a:rPr lang="en-US" b="0" i="0"/>
            <a:t>The Factory design pattern is a creational pattern that lets you create objects without exposing their specific creation logic. Instead of directly instantiating objects using their constructors, you delegate the creation process to a central "factory" class or method. </a:t>
          </a:r>
          <a:endParaRPr lang="en-US"/>
        </a:p>
      </dgm:t>
    </dgm:pt>
    <dgm:pt modelId="{C9D4D45F-72EA-49CF-850D-26ADD4EA4993}" type="parTrans" cxnId="{575C9804-6D80-427B-A075-A3BDEEF068DA}">
      <dgm:prSet/>
      <dgm:spPr/>
      <dgm:t>
        <a:bodyPr/>
        <a:lstStyle/>
        <a:p>
          <a:endParaRPr lang="en-US"/>
        </a:p>
      </dgm:t>
    </dgm:pt>
    <dgm:pt modelId="{E66C9E10-B8C7-41BD-B0A8-6C1185E57E98}" type="sibTrans" cxnId="{575C9804-6D80-427B-A075-A3BDEEF068DA}">
      <dgm:prSet/>
      <dgm:spPr/>
      <dgm:t>
        <a:bodyPr/>
        <a:lstStyle/>
        <a:p>
          <a:endParaRPr lang="en-US"/>
        </a:p>
      </dgm:t>
    </dgm:pt>
    <dgm:pt modelId="{4EA57EEC-D7FB-47D7-AE98-CCB9873DC07A}">
      <dgm:prSet/>
      <dgm:spPr/>
      <dgm:t>
        <a:bodyPr/>
        <a:lstStyle/>
        <a:p>
          <a:r>
            <a:rPr lang="en-US" b="0" i="0"/>
            <a:t>This pattern helps in creating an object while hiding the implementation details and the exact type of the object that will be created.</a:t>
          </a:r>
          <a:endParaRPr lang="en-US"/>
        </a:p>
      </dgm:t>
    </dgm:pt>
    <dgm:pt modelId="{705EBD0E-A658-44BF-A50C-AA56BC25DD4A}" type="parTrans" cxnId="{0E4DB38C-9C49-4964-BE56-E603B7D762AC}">
      <dgm:prSet/>
      <dgm:spPr/>
      <dgm:t>
        <a:bodyPr/>
        <a:lstStyle/>
        <a:p>
          <a:endParaRPr lang="en-US"/>
        </a:p>
      </dgm:t>
    </dgm:pt>
    <dgm:pt modelId="{7A355B2C-C830-4B65-B73C-331A6F58EEEB}" type="sibTrans" cxnId="{0E4DB38C-9C49-4964-BE56-E603B7D762AC}">
      <dgm:prSet/>
      <dgm:spPr/>
      <dgm:t>
        <a:bodyPr/>
        <a:lstStyle/>
        <a:p>
          <a:endParaRPr lang="en-US"/>
        </a:p>
      </dgm:t>
    </dgm:pt>
    <dgm:pt modelId="{85D93AE3-8CB1-41ED-B7ED-5480DB09AA61}">
      <dgm:prSet/>
      <dgm:spPr/>
      <dgm:t>
        <a:bodyPr/>
        <a:lstStyle/>
        <a:p>
          <a:r>
            <a:rPr lang="en-US" b="0" i="0"/>
            <a:t>Example : If you have an application that converts documents to different formats (PDF, Word, HTML), a factory pattern can be used to create the appropriate converter based on the desired output format.</a:t>
          </a:r>
          <a:endParaRPr lang="en-US"/>
        </a:p>
      </dgm:t>
    </dgm:pt>
    <dgm:pt modelId="{3F45A3C0-314E-4F98-8AA2-0D9FB4619006}" type="parTrans" cxnId="{5610BC75-C522-4732-A7BC-C5183CEA9B73}">
      <dgm:prSet/>
      <dgm:spPr/>
      <dgm:t>
        <a:bodyPr/>
        <a:lstStyle/>
        <a:p>
          <a:endParaRPr lang="en-IN"/>
        </a:p>
      </dgm:t>
    </dgm:pt>
    <dgm:pt modelId="{9EC6C764-2B8A-476B-B5A3-D2DE1172BBFD}" type="sibTrans" cxnId="{5610BC75-C522-4732-A7BC-C5183CEA9B73}">
      <dgm:prSet/>
      <dgm:spPr/>
      <dgm:t>
        <a:bodyPr/>
        <a:lstStyle/>
        <a:p>
          <a:endParaRPr lang="en-IN"/>
        </a:p>
      </dgm:t>
    </dgm:pt>
    <dgm:pt modelId="{01BD1F86-C6A1-49B6-AE04-56D91442759A}" type="pres">
      <dgm:prSet presAssocID="{AB0039C0-0965-4BFF-8C82-848202AE7CA4}" presName="root" presStyleCnt="0">
        <dgm:presLayoutVars>
          <dgm:dir/>
          <dgm:resizeHandles val="exact"/>
        </dgm:presLayoutVars>
      </dgm:prSet>
      <dgm:spPr/>
    </dgm:pt>
    <dgm:pt modelId="{3C107E5C-CFC4-4369-A438-1B0591EE3467}" type="pres">
      <dgm:prSet presAssocID="{0D8FD5B2-ECA8-4CDD-B9A3-DA571BD26497}" presName="compNode" presStyleCnt="0"/>
      <dgm:spPr/>
    </dgm:pt>
    <dgm:pt modelId="{F344587C-29E4-401D-B85F-65EC0384169D}" type="pres">
      <dgm:prSet presAssocID="{0D8FD5B2-ECA8-4CDD-B9A3-DA571BD26497}" presName="bgRect" presStyleLbl="bgShp" presStyleIdx="0" presStyleCnt="3" custLinFactNeighborX="-29" custLinFactNeighborY="-28925"/>
      <dgm:spPr/>
    </dgm:pt>
    <dgm:pt modelId="{9C9372CF-EF19-4EB3-B954-523DEB4C4BD6}" type="pres">
      <dgm:prSet presAssocID="{0D8FD5B2-ECA8-4CDD-B9A3-DA571BD26497}" presName="iconRect" presStyleLbl="node1" presStyleIdx="0" presStyleCnt="3" custLinFactNeighborX="-19008" custLinFactNeighborY="42275"/>
      <dgm:spPr>
        <a:solidFill>
          <a:schemeClr val="accent2"/>
        </a:solidFill>
        <a:ln>
          <a:noFill/>
        </a:ln>
      </dgm:spPr>
    </dgm:pt>
    <dgm:pt modelId="{74CBABDF-7B57-40B2-9158-3D384C9E7AE5}" type="pres">
      <dgm:prSet presAssocID="{0D8FD5B2-ECA8-4CDD-B9A3-DA571BD26497}" presName="spaceRect" presStyleCnt="0"/>
      <dgm:spPr/>
    </dgm:pt>
    <dgm:pt modelId="{F09FA80E-76DA-472D-9B60-CD9369A828FD}" type="pres">
      <dgm:prSet presAssocID="{0D8FD5B2-ECA8-4CDD-B9A3-DA571BD26497}" presName="parTx" presStyleLbl="revTx" presStyleIdx="0" presStyleCnt="3" custLinFactNeighborX="-469" custLinFactNeighborY="-21825">
        <dgm:presLayoutVars>
          <dgm:chMax val="0"/>
          <dgm:chPref val="0"/>
        </dgm:presLayoutVars>
      </dgm:prSet>
      <dgm:spPr/>
    </dgm:pt>
    <dgm:pt modelId="{8D7144CE-9CD5-4E0D-AD59-39783CE0486C}" type="pres">
      <dgm:prSet presAssocID="{E66C9E10-B8C7-41BD-B0A8-6C1185E57E98}" presName="sibTrans" presStyleCnt="0"/>
      <dgm:spPr/>
    </dgm:pt>
    <dgm:pt modelId="{3EB063B2-0A99-44C3-9A26-37B3954C4154}" type="pres">
      <dgm:prSet presAssocID="{4EA57EEC-D7FB-47D7-AE98-CCB9873DC07A}" presName="compNode" presStyleCnt="0"/>
      <dgm:spPr/>
    </dgm:pt>
    <dgm:pt modelId="{215BFB68-D209-4B5C-B366-349A07EEEFAC}" type="pres">
      <dgm:prSet presAssocID="{4EA57EEC-D7FB-47D7-AE98-CCB9873DC07A}" presName="bgRect" presStyleLbl="bgShp" presStyleIdx="1" presStyleCnt="3" custLinFactNeighborY="-43650"/>
      <dgm:spPr/>
    </dgm:pt>
    <dgm:pt modelId="{789E7800-52F8-486E-920A-C2711E1C4154}" type="pres">
      <dgm:prSet presAssocID="{4EA57EEC-D7FB-47D7-AE98-CCB9873DC07A}" presName="iconRect" presStyleLbl="node1" presStyleIdx="1" presStyleCnt="3" custLinFactY="-50074" custLinFactNeighborX="-7440"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0CD42FDF-4CEE-4885-BC28-D583C0F730AB}" type="pres">
      <dgm:prSet presAssocID="{4EA57EEC-D7FB-47D7-AE98-CCB9873DC07A}" presName="spaceRect" presStyleCnt="0"/>
      <dgm:spPr/>
    </dgm:pt>
    <dgm:pt modelId="{F84061F0-F562-4D50-9D7D-AD361D960218}" type="pres">
      <dgm:prSet presAssocID="{4EA57EEC-D7FB-47D7-AE98-CCB9873DC07A}" presName="parTx" presStyleLbl="revTx" presStyleIdx="1" presStyleCnt="3" custScaleX="99960" custScaleY="120963" custLinFactNeighborX="-730" custLinFactNeighborY="-62746">
        <dgm:presLayoutVars>
          <dgm:chMax val="0"/>
          <dgm:chPref val="0"/>
        </dgm:presLayoutVars>
      </dgm:prSet>
      <dgm:spPr/>
    </dgm:pt>
    <dgm:pt modelId="{2D3E687E-77D7-4DCF-B235-3056F5DCBDEA}" type="pres">
      <dgm:prSet presAssocID="{7A355B2C-C830-4B65-B73C-331A6F58EEEB}" presName="sibTrans" presStyleCnt="0"/>
      <dgm:spPr/>
    </dgm:pt>
    <dgm:pt modelId="{F1580A6F-1490-4933-9F41-CADAA3580EB8}" type="pres">
      <dgm:prSet presAssocID="{85D93AE3-8CB1-41ED-B7ED-5480DB09AA61}" presName="compNode" presStyleCnt="0"/>
      <dgm:spPr/>
    </dgm:pt>
    <dgm:pt modelId="{B4077E19-B132-44C6-BB0C-87667FB38B5E}" type="pres">
      <dgm:prSet presAssocID="{85D93AE3-8CB1-41ED-B7ED-5480DB09AA61}" presName="bgRect" presStyleLbl="bgShp" presStyleIdx="2" presStyleCnt="3"/>
      <dgm:spPr/>
    </dgm:pt>
    <dgm:pt modelId="{F728C9D9-A12F-45F8-A700-2AA2AD820926}" type="pres">
      <dgm:prSet presAssocID="{85D93AE3-8CB1-41ED-B7ED-5480DB09AA61}" presName="iconRect" presStyleLbl="node1" presStyleIdx="2" presStyleCnt="3"/>
      <dgm:spPr>
        <a:ln>
          <a:noFill/>
        </a:ln>
      </dgm:spPr>
    </dgm:pt>
    <dgm:pt modelId="{8099B7CB-E6A9-41C1-875D-BBD3101BC496}" type="pres">
      <dgm:prSet presAssocID="{85D93AE3-8CB1-41ED-B7ED-5480DB09AA61}" presName="spaceRect" presStyleCnt="0"/>
      <dgm:spPr/>
    </dgm:pt>
    <dgm:pt modelId="{8835A5D7-2CFA-4874-92B8-08C90575A597}" type="pres">
      <dgm:prSet presAssocID="{85D93AE3-8CB1-41ED-B7ED-5480DB09AA61}" presName="parTx" presStyleLbl="revTx" presStyleIdx="2" presStyleCnt="3">
        <dgm:presLayoutVars>
          <dgm:chMax val="0"/>
          <dgm:chPref val="0"/>
        </dgm:presLayoutVars>
      </dgm:prSet>
      <dgm:spPr/>
    </dgm:pt>
  </dgm:ptLst>
  <dgm:cxnLst>
    <dgm:cxn modelId="{575C9804-6D80-427B-A075-A3BDEEF068DA}" srcId="{AB0039C0-0965-4BFF-8C82-848202AE7CA4}" destId="{0D8FD5B2-ECA8-4CDD-B9A3-DA571BD26497}" srcOrd="0" destOrd="0" parTransId="{C9D4D45F-72EA-49CF-850D-26ADD4EA4993}" sibTransId="{E66C9E10-B8C7-41BD-B0A8-6C1185E57E98}"/>
    <dgm:cxn modelId="{C862B264-B9D4-4BDA-82A8-ADBA17574AC0}" type="presOf" srcId="{0D8FD5B2-ECA8-4CDD-B9A3-DA571BD26497}" destId="{F09FA80E-76DA-472D-9B60-CD9369A828FD}" srcOrd="0" destOrd="0" presId="urn:microsoft.com/office/officeart/2018/2/layout/IconVerticalSolidList"/>
    <dgm:cxn modelId="{9E3A924C-E5A4-4A67-9A05-5D8D4CBC5067}" type="presOf" srcId="{85D93AE3-8CB1-41ED-B7ED-5480DB09AA61}" destId="{8835A5D7-2CFA-4874-92B8-08C90575A597}" srcOrd="0" destOrd="0" presId="urn:microsoft.com/office/officeart/2018/2/layout/IconVerticalSolidList"/>
    <dgm:cxn modelId="{5610BC75-C522-4732-A7BC-C5183CEA9B73}" srcId="{AB0039C0-0965-4BFF-8C82-848202AE7CA4}" destId="{85D93AE3-8CB1-41ED-B7ED-5480DB09AA61}" srcOrd="2" destOrd="0" parTransId="{3F45A3C0-314E-4F98-8AA2-0D9FB4619006}" sibTransId="{9EC6C764-2B8A-476B-B5A3-D2DE1172BBFD}"/>
    <dgm:cxn modelId="{69CBB07C-DD45-45B4-98CD-CBD211855444}" type="presOf" srcId="{AB0039C0-0965-4BFF-8C82-848202AE7CA4}" destId="{01BD1F86-C6A1-49B6-AE04-56D91442759A}" srcOrd="0" destOrd="0" presId="urn:microsoft.com/office/officeart/2018/2/layout/IconVerticalSolidList"/>
    <dgm:cxn modelId="{0E4DB38C-9C49-4964-BE56-E603B7D762AC}" srcId="{AB0039C0-0965-4BFF-8C82-848202AE7CA4}" destId="{4EA57EEC-D7FB-47D7-AE98-CCB9873DC07A}" srcOrd="1" destOrd="0" parTransId="{705EBD0E-A658-44BF-A50C-AA56BC25DD4A}" sibTransId="{7A355B2C-C830-4B65-B73C-331A6F58EEEB}"/>
    <dgm:cxn modelId="{046F95CC-79D0-47B4-8FB1-7D1B7675D99F}" type="presOf" srcId="{4EA57EEC-D7FB-47D7-AE98-CCB9873DC07A}" destId="{F84061F0-F562-4D50-9D7D-AD361D960218}" srcOrd="0" destOrd="0" presId="urn:microsoft.com/office/officeart/2018/2/layout/IconVerticalSolidList"/>
    <dgm:cxn modelId="{92A4D4CA-EF1A-42BB-BE6D-DEA483A83BA2}" type="presParOf" srcId="{01BD1F86-C6A1-49B6-AE04-56D91442759A}" destId="{3C107E5C-CFC4-4369-A438-1B0591EE3467}" srcOrd="0" destOrd="0" presId="urn:microsoft.com/office/officeart/2018/2/layout/IconVerticalSolidList"/>
    <dgm:cxn modelId="{4F27533B-96C1-45D8-969A-9F3CC9302017}" type="presParOf" srcId="{3C107E5C-CFC4-4369-A438-1B0591EE3467}" destId="{F344587C-29E4-401D-B85F-65EC0384169D}" srcOrd="0" destOrd="0" presId="urn:microsoft.com/office/officeart/2018/2/layout/IconVerticalSolidList"/>
    <dgm:cxn modelId="{C0F38D5F-E6A4-49F4-9921-85BD5DCB238F}" type="presParOf" srcId="{3C107E5C-CFC4-4369-A438-1B0591EE3467}" destId="{9C9372CF-EF19-4EB3-B954-523DEB4C4BD6}" srcOrd="1" destOrd="0" presId="urn:microsoft.com/office/officeart/2018/2/layout/IconVerticalSolidList"/>
    <dgm:cxn modelId="{5521E597-A11F-43F0-8C11-672D0B46E669}" type="presParOf" srcId="{3C107E5C-CFC4-4369-A438-1B0591EE3467}" destId="{74CBABDF-7B57-40B2-9158-3D384C9E7AE5}" srcOrd="2" destOrd="0" presId="urn:microsoft.com/office/officeart/2018/2/layout/IconVerticalSolidList"/>
    <dgm:cxn modelId="{DBEBFA06-2652-41C9-A2B2-71C885804A06}" type="presParOf" srcId="{3C107E5C-CFC4-4369-A438-1B0591EE3467}" destId="{F09FA80E-76DA-472D-9B60-CD9369A828FD}" srcOrd="3" destOrd="0" presId="urn:microsoft.com/office/officeart/2018/2/layout/IconVerticalSolidList"/>
    <dgm:cxn modelId="{8B470913-F85B-4D4C-BD48-C66ABCA71DF4}" type="presParOf" srcId="{01BD1F86-C6A1-49B6-AE04-56D91442759A}" destId="{8D7144CE-9CD5-4E0D-AD59-39783CE0486C}" srcOrd="1" destOrd="0" presId="urn:microsoft.com/office/officeart/2018/2/layout/IconVerticalSolidList"/>
    <dgm:cxn modelId="{BF7CCA5E-6EC9-462E-BA54-B8B9F6C65944}" type="presParOf" srcId="{01BD1F86-C6A1-49B6-AE04-56D91442759A}" destId="{3EB063B2-0A99-44C3-9A26-37B3954C4154}" srcOrd="2" destOrd="0" presId="urn:microsoft.com/office/officeart/2018/2/layout/IconVerticalSolidList"/>
    <dgm:cxn modelId="{7C00A1D8-7578-4D02-870D-FF9E9B34EDBE}" type="presParOf" srcId="{3EB063B2-0A99-44C3-9A26-37B3954C4154}" destId="{215BFB68-D209-4B5C-B366-349A07EEEFAC}" srcOrd="0" destOrd="0" presId="urn:microsoft.com/office/officeart/2018/2/layout/IconVerticalSolidList"/>
    <dgm:cxn modelId="{605E986C-9456-41FD-8881-7C6A443FA88C}" type="presParOf" srcId="{3EB063B2-0A99-44C3-9A26-37B3954C4154}" destId="{789E7800-52F8-486E-920A-C2711E1C4154}" srcOrd="1" destOrd="0" presId="urn:microsoft.com/office/officeart/2018/2/layout/IconVerticalSolidList"/>
    <dgm:cxn modelId="{ABE1F2BD-E333-437C-AEDC-6B21F50AD1BC}" type="presParOf" srcId="{3EB063B2-0A99-44C3-9A26-37B3954C4154}" destId="{0CD42FDF-4CEE-4885-BC28-D583C0F730AB}" srcOrd="2" destOrd="0" presId="urn:microsoft.com/office/officeart/2018/2/layout/IconVerticalSolidList"/>
    <dgm:cxn modelId="{E371C60D-533E-42CF-8CB3-7BE2B54A9A2C}" type="presParOf" srcId="{3EB063B2-0A99-44C3-9A26-37B3954C4154}" destId="{F84061F0-F562-4D50-9D7D-AD361D960218}" srcOrd="3" destOrd="0" presId="urn:microsoft.com/office/officeart/2018/2/layout/IconVerticalSolidList"/>
    <dgm:cxn modelId="{0C2077B1-A970-4CCB-B07E-3D0997413FD0}" type="presParOf" srcId="{01BD1F86-C6A1-49B6-AE04-56D91442759A}" destId="{2D3E687E-77D7-4DCF-B235-3056F5DCBDEA}" srcOrd="3" destOrd="0" presId="urn:microsoft.com/office/officeart/2018/2/layout/IconVerticalSolidList"/>
    <dgm:cxn modelId="{F91B888A-F1E7-4007-8FE2-B2099D3F5738}" type="presParOf" srcId="{01BD1F86-C6A1-49B6-AE04-56D91442759A}" destId="{F1580A6F-1490-4933-9F41-CADAA3580EB8}" srcOrd="4" destOrd="0" presId="urn:microsoft.com/office/officeart/2018/2/layout/IconVerticalSolidList"/>
    <dgm:cxn modelId="{98E8B857-C74B-454A-B226-D6C070EC0348}" type="presParOf" srcId="{F1580A6F-1490-4933-9F41-CADAA3580EB8}" destId="{B4077E19-B132-44C6-BB0C-87667FB38B5E}" srcOrd="0" destOrd="0" presId="urn:microsoft.com/office/officeart/2018/2/layout/IconVerticalSolidList"/>
    <dgm:cxn modelId="{118292F1-FE82-434F-9474-3939E0C217AF}" type="presParOf" srcId="{F1580A6F-1490-4933-9F41-CADAA3580EB8}" destId="{F728C9D9-A12F-45F8-A700-2AA2AD820926}" srcOrd="1" destOrd="0" presId="urn:microsoft.com/office/officeart/2018/2/layout/IconVerticalSolidList"/>
    <dgm:cxn modelId="{90C1B968-DF9D-40C6-B61B-50C432436986}" type="presParOf" srcId="{F1580A6F-1490-4933-9F41-CADAA3580EB8}" destId="{8099B7CB-E6A9-41C1-875D-BBD3101BC496}" srcOrd="2" destOrd="0" presId="urn:microsoft.com/office/officeart/2018/2/layout/IconVerticalSolidList"/>
    <dgm:cxn modelId="{324C163F-4CC1-4D97-978F-25EABD6D2618}" type="presParOf" srcId="{F1580A6F-1490-4933-9F41-CADAA3580EB8}" destId="{8835A5D7-2CFA-4874-92B8-08C90575A5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ADAA35-B9F0-4FF5-B7D0-F3207C73DED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35EEA96F-C226-4579-B4C4-96FF9FB39C8C}">
      <dgm:prSet/>
      <dgm:spPr/>
      <dgm:t>
        <a:bodyPr/>
        <a:lstStyle/>
        <a:p>
          <a:r>
            <a:rPr lang="en-US" b="0" i="0" dirty="0"/>
            <a:t>the key difference lies in the scope of creation. The Factory Pattern is concerned with creating individual objects, while the Abstract Factory Pattern is concerned with creating families of related or dependent objects. The Abstract Factory Pattern often involves multiple factory methods, each responsible for creating a different type of object within the family.</a:t>
          </a:r>
          <a:endParaRPr lang="en-US" dirty="0"/>
        </a:p>
      </dgm:t>
    </dgm:pt>
    <dgm:pt modelId="{08908165-AE3D-44F8-875B-DF0279550EA9}" type="parTrans" cxnId="{024F660B-03FB-45D1-A5B8-54940B8C6BAD}">
      <dgm:prSet/>
      <dgm:spPr/>
      <dgm:t>
        <a:bodyPr/>
        <a:lstStyle/>
        <a:p>
          <a:endParaRPr lang="en-US"/>
        </a:p>
      </dgm:t>
    </dgm:pt>
    <dgm:pt modelId="{CE68CAB2-CBAB-4DB3-ADEC-90FD16B478CD}" type="sibTrans" cxnId="{024F660B-03FB-45D1-A5B8-54940B8C6BAD}">
      <dgm:prSet/>
      <dgm:spPr/>
      <dgm:t>
        <a:bodyPr/>
        <a:lstStyle/>
        <a:p>
          <a:endParaRPr lang="en-US"/>
        </a:p>
      </dgm:t>
    </dgm:pt>
    <dgm:pt modelId="{887ABCAD-B56E-4FD6-B7F7-BDBA53C4495C}">
      <dgm:prSet/>
      <dgm:spPr/>
      <dgm:t>
        <a:bodyPr/>
        <a:lstStyle/>
        <a:p>
          <a:r>
            <a:rPr lang="en-US" b="0" i="0"/>
            <a:t>If you only need to create a few unrelated objects, a simple Factory might suffice. However, for managing families of related objects or scenarios with potential expansion, the greater flexibility of an Abstract Factory could be beneficial.</a:t>
          </a:r>
          <a:endParaRPr lang="en-US"/>
        </a:p>
      </dgm:t>
    </dgm:pt>
    <dgm:pt modelId="{D59DF4FA-74DF-41DD-B268-ECB2D62E9750}" type="parTrans" cxnId="{21DB13F7-E221-42A8-8B0C-9A9D750FD283}">
      <dgm:prSet/>
      <dgm:spPr/>
      <dgm:t>
        <a:bodyPr/>
        <a:lstStyle/>
        <a:p>
          <a:endParaRPr lang="en-US"/>
        </a:p>
      </dgm:t>
    </dgm:pt>
    <dgm:pt modelId="{BC434415-96B2-49DC-8C88-7FF19265CDA8}" type="sibTrans" cxnId="{21DB13F7-E221-42A8-8B0C-9A9D750FD283}">
      <dgm:prSet/>
      <dgm:spPr/>
      <dgm:t>
        <a:bodyPr/>
        <a:lstStyle/>
        <a:p>
          <a:endParaRPr lang="en-US"/>
        </a:p>
      </dgm:t>
    </dgm:pt>
    <dgm:pt modelId="{F672EDA1-BD6C-4DA1-A341-A1FE76E7CD17}" type="pres">
      <dgm:prSet presAssocID="{11ADAA35-B9F0-4FF5-B7D0-F3207C73DED5}" presName="hierChild1" presStyleCnt="0">
        <dgm:presLayoutVars>
          <dgm:chPref val="1"/>
          <dgm:dir/>
          <dgm:animOne val="branch"/>
          <dgm:animLvl val="lvl"/>
          <dgm:resizeHandles/>
        </dgm:presLayoutVars>
      </dgm:prSet>
      <dgm:spPr/>
    </dgm:pt>
    <dgm:pt modelId="{62A9A61B-AEB4-4BDC-B3F0-1672D24E2BE7}" type="pres">
      <dgm:prSet presAssocID="{35EEA96F-C226-4579-B4C4-96FF9FB39C8C}" presName="hierRoot1" presStyleCnt="0"/>
      <dgm:spPr/>
    </dgm:pt>
    <dgm:pt modelId="{099148F8-E127-4F54-9405-3A9B49CB3BC5}" type="pres">
      <dgm:prSet presAssocID="{35EEA96F-C226-4579-B4C4-96FF9FB39C8C}" presName="composite" presStyleCnt="0"/>
      <dgm:spPr/>
    </dgm:pt>
    <dgm:pt modelId="{93857B3A-BADD-4B69-9388-42B7752D657E}" type="pres">
      <dgm:prSet presAssocID="{35EEA96F-C226-4579-B4C4-96FF9FB39C8C}" presName="background" presStyleLbl="node0" presStyleIdx="0" presStyleCnt="2"/>
      <dgm:spPr/>
    </dgm:pt>
    <dgm:pt modelId="{26AF8BBA-841E-4C53-A623-BFC67DC663B8}" type="pres">
      <dgm:prSet presAssocID="{35EEA96F-C226-4579-B4C4-96FF9FB39C8C}" presName="text" presStyleLbl="fgAcc0" presStyleIdx="0" presStyleCnt="2">
        <dgm:presLayoutVars>
          <dgm:chPref val="3"/>
        </dgm:presLayoutVars>
      </dgm:prSet>
      <dgm:spPr/>
    </dgm:pt>
    <dgm:pt modelId="{2EB709CE-64B7-40C2-BB2D-88C27C2D5F7B}" type="pres">
      <dgm:prSet presAssocID="{35EEA96F-C226-4579-B4C4-96FF9FB39C8C}" presName="hierChild2" presStyleCnt="0"/>
      <dgm:spPr/>
    </dgm:pt>
    <dgm:pt modelId="{B8250728-812F-47EE-AFC7-CAA71B8B46E3}" type="pres">
      <dgm:prSet presAssocID="{887ABCAD-B56E-4FD6-B7F7-BDBA53C4495C}" presName="hierRoot1" presStyleCnt="0"/>
      <dgm:spPr/>
    </dgm:pt>
    <dgm:pt modelId="{11AF636C-0B3B-48F0-9254-21588074CF94}" type="pres">
      <dgm:prSet presAssocID="{887ABCAD-B56E-4FD6-B7F7-BDBA53C4495C}" presName="composite" presStyleCnt="0"/>
      <dgm:spPr/>
    </dgm:pt>
    <dgm:pt modelId="{9966456C-B4ED-49B5-8185-ED7EB1E0BC69}" type="pres">
      <dgm:prSet presAssocID="{887ABCAD-B56E-4FD6-B7F7-BDBA53C4495C}" presName="background" presStyleLbl="node0" presStyleIdx="1" presStyleCnt="2"/>
      <dgm:spPr/>
    </dgm:pt>
    <dgm:pt modelId="{DA1261E2-A126-4D5C-9BB6-90458D59C871}" type="pres">
      <dgm:prSet presAssocID="{887ABCAD-B56E-4FD6-B7F7-BDBA53C4495C}" presName="text" presStyleLbl="fgAcc0" presStyleIdx="1" presStyleCnt="2">
        <dgm:presLayoutVars>
          <dgm:chPref val="3"/>
        </dgm:presLayoutVars>
      </dgm:prSet>
      <dgm:spPr/>
    </dgm:pt>
    <dgm:pt modelId="{897C153B-C129-4B71-98C9-DC18B4CCA19A}" type="pres">
      <dgm:prSet presAssocID="{887ABCAD-B56E-4FD6-B7F7-BDBA53C4495C}" presName="hierChild2" presStyleCnt="0"/>
      <dgm:spPr/>
    </dgm:pt>
  </dgm:ptLst>
  <dgm:cxnLst>
    <dgm:cxn modelId="{024F660B-03FB-45D1-A5B8-54940B8C6BAD}" srcId="{11ADAA35-B9F0-4FF5-B7D0-F3207C73DED5}" destId="{35EEA96F-C226-4579-B4C4-96FF9FB39C8C}" srcOrd="0" destOrd="0" parTransId="{08908165-AE3D-44F8-875B-DF0279550EA9}" sibTransId="{CE68CAB2-CBAB-4DB3-ADEC-90FD16B478CD}"/>
    <dgm:cxn modelId="{ECF3233B-9E4A-4F21-A920-D1990419ED3D}" type="presOf" srcId="{887ABCAD-B56E-4FD6-B7F7-BDBA53C4495C}" destId="{DA1261E2-A126-4D5C-9BB6-90458D59C871}" srcOrd="0" destOrd="0" presId="urn:microsoft.com/office/officeart/2005/8/layout/hierarchy1"/>
    <dgm:cxn modelId="{6328DE47-64A9-42E3-B035-A16A08DE1E87}" type="presOf" srcId="{35EEA96F-C226-4579-B4C4-96FF9FB39C8C}" destId="{26AF8BBA-841E-4C53-A623-BFC67DC663B8}" srcOrd="0" destOrd="0" presId="urn:microsoft.com/office/officeart/2005/8/layout/hierarchy1"/>
    <dgm:cxn modelId="{3E17A3E1-AD0C-4498-8E24-26D957B599C4}" type="presOf" srcId="{11ADAA35-B9F0-4FF5-B7D0-F3207C73DED5}" destId="{F672EDA1-BD6C-4DA1-A341-A1FE76E7CD17}" srcOrd="0" destOrd="0" presId="urn:microsoft.com/office/officeart/2005/8/layout/hierarchy1"/>
    <dgm:cxn modelId="{21DB13F7-E221-42A8-8B0C-9A9D750FD283}" srcId="{11ADAA35-B9F0-4FF5-B7D0-F3207C73DED5}" destId="{887ABCAD-B56E-4FD6-B7F7-BDBA53C4495C}" srcOrd="1" destOrd="0" parTransId="{D59DF4FA-74DF-41DD-B268-ECB2D62E9750}" sibTransId="{BC434415-96B2-49DC-8C88-7FF19265CDA8}"/>
    <dgm:cxn modelId="{C4D7251D-D2D5-42F6-BA5F-EEEC387B8740}" type="presParOf" srcId="{F672EDA1-BD6C-4DA1-A341-A1FE76E7CD17}" destId="{62A9A61B-AEB4-4BDC-B3F0-1672D24E2BE7}" srcOrd="0" destOrd="0" presId="urn:microsoft.com/office/officeart/2005/8/layout/hierarchy1"/>
    <dgm:cxn modelId="{B4953D21-8443-4500-B38F-5E7750924AA0}" type="presParOf" srcId="{62A9A61B-AEB4-4BDC-B3F0-1672D24E2BE7}" destId="{099148F8-E127-4F54-9405-3A9B49CB3BC5}" srcOrd="0" destOrd="0" presId="urn:microsoft.com/office/officeart/2005/8/layout/hierarchy1"/>
    <dgm:cxn modelId="{BEE5676C-B5EA-4782-81C1-E1240A36A8D5}" type="presParOf" srcId="{099148F8-E127-4F54-9405-3A9B49CB3BC5}" destId="{93857B3A-BADD-4B69-9388-42B7752D657E}" srcOrd="0" destOrd="0" presId="urn:microsoft.com/office/officeart/2005/8/layout/hierarchy1"/>
    <dgm:cxn modelId="{6B3C9A51-AA2C-4C47-8508-BA8550297675}" type="presParOf" srcId="{099148F8-E127-4F54-9405-3A9B49CB3BC5}" destId="{26AF8BBA-841E-4C53-A623-BFC67DC663B8}" srcOrd="1" destOrd="0" presId="urn:microsoft.com/office/officeart/2005/8/layout/hierarchy1"/>
    <dgm:cxn modelId="{D9215943-101C-46E6-99D0-4415AA94D8F9}" type="presParOf" srcId="{62A9A61B-AEB4-4BDC-B3F0-1672D24E2BE7}" destId="{2EB709CE-64B7-40C2-BB2D-88C27C2D5F7B}" srcOrd="1" destOrd="0" presId="urn:microsoft.com/office/officeart/2005/8/layout/hierarchy1"/>
    <dgm:cxn modelId="{09078CED-551C-45D9-B686-6F93184BA338}" type="presParOf" srcId="{F672EDA1-BD6C-4DA1-A341-A1FE76E7CD17}" destId="{B8250728-812F-47EE-AFC7-CAA71B8B46E3}" srcOrd="1" destOrd="0" presId="urn:microsoft.com/office/officeart/2005/8/layout/hierarchy1"/>
    <dgm:cxn modelId="{487D8FBC-C6BB-417E-BF26-3D17D930D162}" type="presParOf" srcId="{B8250728-812F-47EE-AFC7-CAA71B8B46E3}" destId="{11AF636C-0B3B-48F0-9254-21588074CF94}" srcOrd="0" destOrd="0" presId="urn:microsoft.com/office/officeart/2005/8/layout/hierarchy1"/>
    <dgm:cxn modelId="{4D3D2724-6A7D-4365-93C1-4E96CC1E24ED}" type="presParOf" srcId="{11AF636C-0B3B-48F0-9254-21588074CF94}" destId="{9966456C-B4ED-49B5-8185-ED7EB1E0BC69}" srcOrd="0" destOrd="0" presId="urn:microsoft.com/office/officeart/2005/8/layout/hierarchy1"/>
    <dgm:cxn modelId="{6BB164E7-DB50-49BD-98BC-28CD4464F94D}" type="presParOf" srcId="{11AF636C-0B3B-48F0-9254-21588074CF94}" destId="{DA1261E2-A126-4D5C-9BB6-90458D59C871}" srcOrd="1" destOrd="0" presId="urn:microsoft.com/office/officeart/2005/8/layout/hierarchy1"/>
    <dgm:cxn modelId="{4ABD65B9-1307-4F26-B1FE-CC4EA04AD9DA}" type="presParOf" srcId="{B8250728-812F-47EE-AFC7-CAA71B8B46E3}" destId="{897C153B-C129-4B71-98C9-DC18B4CCA19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3BD85C-F59A-4C2E-9514-DD6D2E5A9A1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CCE580B0-5AC9-4D95-A257-AB4B091ED6DF}">
      <dgm:prSet/>
      <dgm:spPr/>
      <dgm:t>
        <a:bodyPr/>
        <a:lstStyle/>
        <a:p>
          <a:r>
            <a:rPr lang="en-US" b="1" i="0" dirty="0"/>
            <a:t>Facade Pattern</a:t>
          </a:r>
          <a:r>
            <a:rPr lang="en-US" b="0" i="0" dirty="0"/>
            <a:t>: The Facade pattern is a </a:t>
          </a:r>
          <a:r>
            <a:rPr lang="en-US" b="1" i="0" dirty="0"/>
            <a:t>structural design </a:t>
          </a:r>
          <a:r>
            <a:rPr lang="en-US" b="0" i="0" dirty="0"/>
            <a:t>pattern that </a:t>
          </a:r>
          <a:r>
            <a:rPr lang="en-US" b="1" i="0" dirty="0"/>
            <a:t>provides a simplified interface to a complex subsystem</a:t>
          </a:r>
          <a:r>
            <a:rPr lang="en-US" b="0" i="0" dirty="0"/>
            <a:t>. It doesn't encapsulate or hide the subsystem but provides a simpler or reduced interface to a more complex one, making it easier to use. The Facade pattern is typically used </a:t>
          </a:r>
          <a:r>
            <a:rPr lang="en-US" b="1" i="0" dirty="0"/>
            <a:t>when you want to simplify a complex system</a:t>
          </a:r>
          <a:r>
            <a:rPr lang="en-US" b="0" i="0" dirty="0"/>
            <a:t>, or when you want to decouple a client implementation from a complex subsystem.</a:t>
          </a:r>
          <a:endParaRPr lang="en-US" dirty="0"/>
        </a:p>
      </dgm:t>
    </dgm:pt>
    <dgm:pt modelId="{1B65A07B-97F8-488A-AEB5-33E4D0C1A455}" type="parTrans" cxnId="{A069C616-C4C9-4EF6-9A94-E428DC1A2B4D}">
      <dgm:prSet/>
      <dgm:spPr/>
      <dgm:t>
        <a:bodyPr/>
        <a:lstStyle/>
        <a:p>
          <a:endParaRPr lang="en-US"/>
        </a:p>
      </dgm:t>
    </dgm:pt>
    <dgm:pt modelId="{F1AFE951-45D4-407D-A27A-7D1DF24EBA0F}" type="sibTrans" cxnId="{A069C616-C4C9-4EF6-9A94-E428DC1A2B4D}">
      <dgm:prSet/>
      <dgm:spPr/>
      <dgm:t>
        <a:bodyPr/>
        <a:lstStyle/>
        <a:p>
          <a:endParaRPr lang="en-US"/>
        </a:p>
      </dgm:t>
    </dgm:pt>
    <dgm:pt modelId="{81828297-4C09-45ED-96A4-E7DB22B956AA}">
      <dgm:prSet/>
      <dgm:spPr/>
      <dgm:t>
        <a:bodyPr/>
        <a:lstStyle/>
        <a:p>
          <a:r>
            <a:rPr lang="en-US" b="1" i="0" dirty="0"/>
            <a:t>Factory Pattern</a:t>
          </a:r>
          <a:r>
            <a:rPr lang="en-US" b="0" i="0" dirty="0"/>
            <a:t>: The Factory pattern is a </a:t>
          </a:r>
          <a:r>
            <a:rPr lang="en-US" b="1" i="0" dirty="0"/>
            <a:t>creational design </a:t>
          </a:r>
          <a:r>
            <a:rPr lang="en-US" b="0" i="0" dirty="0"/>
            <a:t>pattern </a:t>
          </a:r>
          <a:r>
            <a:rPr lang="en-US" b="1" i="0" dirty="0"/>
            <a:t>that provides an interface for creating objects in a superclass</a:t>
          </a:r>
          <a:r>
            <a:rPr lang="en-US" b="0" i="0" dirty="0"/>
            <a:t>, but allows subclasses to alter the type of objects that will be created. The Factory pattern is typically used when </a:t>
          </a:r>
          <a:r>
            <a:rPr lang="en-US" b="1" i="0" dirty="0"/>
            <a:t>a class can't anticipate the type of objects it needs to create</a:t>
          </a:r>
          <a:r>
            <a:rPr lang="en-US" b="0" i="0" dirty="0"/>
            <a:t>, or when a class wants its subclasses to specify the objects it creates.</a:t>
          </a:r>
          <a:endParaRPr lang="en-US" dirty="0"/>
        </a:p>
      </dgm:t>
    </dgm:pt>
    <dgm:pt modelId="{02A3B459-A95F-4606-897A-0612D8F23804}" type="parTrans" cxnId="{AD009A7B-BF6E-452D-A46F-CF4D69BB70FA}">
      <dgm:prSet/>
      <dgm:spPr/>
      <dgm:t>
        <a:bodyPr/>
        <a:lstStyle/>
        <a:p>
          <a:endParaRPr lang="en-US"/>
        </a:p>
      </dgm:t>
    </dgm:pt>
    <dgm:pt modelId="{A361EA02-6ACF-46C7-83FD-067D5F9D879E}" type="sibTrans" cxnId="{AD009A7B-BF6E-452D-A46F-CF4D69BB70FA}">
      <dgm:prSet/>
      <dgm:spPr/>
      <dgm:t>
        <a:bodyPr/>
        <a:lstStyle/>
        <a:p>
          <a:endParaRPr lang="en-US"/>
        </a:p>
      </dgm:t>
    </dgm:pt>
    <dgm:pt modelId="{F9385472-1EC9-441B-B111-08602A95D46C}" type="pres">
      <dgm:prSet presAssocID="{933BD85C-F59A-4C2E-9514-DD6D2E5A9A1D}" presName="hierChild1" presStyleCnt="0">
        <dgm:presLayoutVars>
          <dgm:chPref val="1"/>
          <dgm:dir/>
          <dgm:animOne val="branch"/>
          <dgm:animLvl val="lvl"/>
          <dgm:resizeHandles/>
        </dgm:presLayoutVars>
      </dgm:prSet>
      <dgm:spPr/>
    </dgm:pt>
    <dgm:pt modelId="{69080675-742E-4DD3-86D1-29A3EDEC60A6}" type="pres">
      <dgm:prSet presAssocID="{CCE580B0-5AC9-4D95-A257-AB4B091ED6DF}" presName="hierRoot1" presStyleCnt="0"/>
      <dgm:spPr/>
    </dgm:pt>
    <dgm:pt modelId="{F5EA95F0-CA9F-4E56-B1E6-2BCCBE334D6B}" type="pres">
      <dgm:prSet presAssocID="{CCE580B0-5AC9-4D95-A257-AB4B091ED6DF}" presName="composite" presStyleCnt="0"/>
      <dgm:spPr/>
    </dgm:pt>
    <dgm:pt modelId="{32A4954D-4328-458A-96BE-0B2FAE216F40}" type="pres">
      <dgm:prSet presAssocID="{CCE580B0-5AC9-4D95-A257-AB4B091ED6DF}" presName="background" presStyleLbl="node0" presStyleIdx="0" presStyleCnt="2"/>
      <dgm:spPr/>
    </dgm:pt>
    <dgm:pt modelId="{41E1C2E1-C4B7-477F-AD75-8048248DD07A}" type="pres">
      <dgm:prSet presAssocID="{CCE580B0-5AC9-4D95-A257-AB4B091ED6DF}" presName="text" presStyleLbl="fgAcc0" presStyleIdx="0" presStyleCnt="2">
        <dgm:presLayoutVars>
          <dgm:chPref val="3"/>
        </dgm:presLayoutVars>
      </dgm:prSet>
      <dgm:spPr/>
    </dgm:pt>
    <dgm:pt modelId="{53BBF58C-6368-416E-8AAC-F8798C9993A4}" type="pres">
      <dgm:prSet presAssocID="{CCE580B0-5AC9-4D95-A257-AB4B091ED6DF}" presName="hierChild2" presStyleCnt="0"/>
      <dgm:spPr/>
    </dgm:pt>
    <dgm:pt modelId="{89D79CD1-5B3A-4D55-A506-BEFA13D17505}" type="pres">
      <dgm:prSet presAssocID="{81828297-4C09-45ED-96A4-E7DB22B956AA}" presName="hierRoot1" presStyleCnt="0"/>
      <dgm:spPr/>
    </dgm:pt>
    <dgm:pt modelId="{B4F785C2-AC49-4CEA-B1CE-71BFAE335977}" type="pres">
      <dgm:prSet presAssocID="{81828297-4C09-45ED-96A4-E7DB22B956AA}" presName="composite" presStyleCnt="0"/>
      <dgm:spPr/>
    </dgm:pt>
    <dgm:pt modelId="{9DB20C78-4F4B-4C37-B788-D3809C6FDDAC}" type="pres">
      <dgm:prSet presAssocID="{81828297-4C09-45ED-96A4-E7DB22B956AA}" presName="background" presStyleLbl="node0" presStyleIdx="1" presStyleCnt="2"/>
      <dgm:spPr/>
    </dgm:pt>
    <dgm:pt modelId="{2714CC8A-4F2C-4DE6-9DA1-E8D5C044B860}" type="pres">
      <dgm:prSet presAssocID="{81828297-4C09-45ED-96A4-E7DB22B956AA}" presName="text" presStyleLbl="fgAcc0" presStyleIdx="1" presStyleCnt="2">
        <dgm:presLayoutVars>
          <dgm:chPref val="3"/>
        </dgm:presLayoutVars>
      </dgm:prSet>
      <dgm:spPr/>
    </dgm:pt>
    <dgm:pt modelId="{6360F388-DE08-434D-8CB0-93E064F929E7}" type="pres">
      <dgm:prSet presAssocID="{81828297-4C09-45ED-96A4-E7DB22B956AA}" presName="hierChild2" presStyleCnt="0"/>
      <dgm:spPr/>
    </dgm:pt>
  </dgm:ptLst>
  <dgm:cxnLst>
    <dgm:cxn modelId="{A069C616-C4C9-4EF6-9A94-E428DC1A2B4D}" srcId="{933BD85C-F59A-4C2E-9514-DD6D2E5A9A1D}" destId="{CCE580B0-5AC9-4D95-A257-AB4B091ED6DF}" srcOrd="0" destOrd="0" parTransId="{1B65A07B-97F8-488A-AEB5-33E4D0C1A455}" sibTransId="{F1AFE951-45D4-407D-A27A-7D1DF24EBA0F}"/>
    <dgm:cxn modelId="{9135D478-9B32-449F-957F-C108E0B771BF}" type="presOf" srcId="{81828297-4C09-45ED-96A4-E7DB22B956AA}" destId="{2714CC8A-4F2C-4DE6-9DA1-E8D5C044B860}" srcOrd="0" destOrd="0" presId="urn:microsoft.com/office/officeart/2005/8/layout/hierarchy1"/>
    <dgm:cxn modelId="{AD009A7B-BF6E-452D-A46F-CF4D69BB70FA}" srcId="{933BD85C-F59A-4C2E-9514-DD6D2E5A9A1D}" destId="{81828297-4C09-45ED-96A4-E7DB22B956AA}" srcOrd="1" destOrd="0" parTransId="{02A3B459-A95F-4606-897A-0612D8F23804}" sibTransId="{A361EA02-6ACF-46C7-83FD-067D5F9D879E}"/>
    <dgm:cxn modelId="{C4BF14B0-B438-4333-A0F5-B66A7951BBB5}" type="presOf" srcId="{933BD85C-F59A-4C2E-9514-DD6D2E5A9A1D}" destId="{F9385472-1EC9-441B-B111-08602A95D46C}" srcOrd="0" destOrd="0" presId="urn:microsoft.com/office/officeart/2005/8/layout/hierarchy1"/>
    <dgm:cxn modelId="{30574EB4-2C00-4679-9DF5-700A4D5E1D5A}" type="presOf" srcId="{CCE580B0-5AC9-4D95-A257-AB4B091ED6DF}" destId="{41E1C2E1-C4B7-477F-AD75-8048248DD07A}" srcOrd="0" destOrd="0" presId="urn:microsoft.com/office/officeart/2005/8/layout/hierarchy1"/>
    <dgm:cxn modelId="{A37BFC36-05BB-43B5-86D3-BD50CA62504B}" type="presParOf" srcId="{F9385472-1EC9-441B-B111-08602A95D46C}" destId="{69080675-742E-4DD3-86D1-29A3EDEC60A6}" srcOrd="0" destOrd="0" presId="urn:microsoft.com/office/officeart/2005/8/layout/hierarchy1"/>
    <dgm:cxn modelId="{EE5C5635-CC35-40D0-BED3-4F742D263E4F}" type="presParOf" srcId="{69080675-742E-4DD3-86D1-29A3EDEC60A6}" destId="{F5EA95F0-CA9F-4E56-B1E6-2BCCBE334D6B}" srcOrd="0" destOrd="0" presId="urn:microsoft.com/office/officeart/2005/8/layout/hierarchy1"/>
    <dgm:cxn modelId="{7A36EBDF-E81A-459D-9CC5-426973088DC1}" type="presParOf" srcId="{F5EA95F0-CA9F-4E56-B1E6-2BCCBE334D6B}" destId="{32A4954D-4328-458A-96BE-0B2FAE216F40}" srcOrd="0" destOrd="0" presId="urn:microsoft.com/office/officeart/2005/8/layout/hierarchy1"/>
    <dgm:cxn modelId="{6FA8C78D-5AA9-4FD6-B750-93993EAC7029}" type="presParOf" srcId="{F5EA95F0-CA9F-4E56-B1E6-2BCCBE334D6B}" destId="{41E1C2E1-C4B7-477F-AD75-8048248DD07A}" srcOrd="1" destOrd="0" presId="urn:microsoft.com/office/officeart/2005/8/layout/hierarchy1"/>
    <dgm:cxn modelId="{D5EB8046-71C1-4A50-8583-91D1B7FD1955}" type="presParOf" srcId="{69080675-742E-4DD3-86D1-29A3EDEC60A6}" destId="{53BBF58C-6368-416E-8AAC-F8798C9993A4}" srcOrd="1" destOrd="0" presId="urn:microsoft.com/office/officeart/2005/8/layout/hierarchy1"/>
    <dgm:cxn modelId="{D40A97CF-81BD-4BBE-84D8-9DDC792B2A1F}" type="presParOf" srcId="{F9385472-1EC9-441B-B111-08602A95D46C}" destId="{89D79CD1-5B3A-4D55-A506-BEFA13D17505}" srcOrd="1" destOrd="0" presId="urn:microsoft.com/office/officeart/2005/8/layout/hierarchy1"/>
    <dgm:cxn modelId="{7E539BFD-9DC6-4A74-8F5A-A31A295A0238}" type="presParOf" srcId="{89D79CD1-5B3A-4D55-A506-BEFA13D17505}" destId="{B4F785C2-AC49-4CEA-B1CE-71BFAE335977}" srcOrd="0" destOrd="0" presId="urn:microsoft.com/office/officeart/2005/8/layout/hierarchy1"/>
    <dgm:cxn modelId="{B724C7DE-E7BB-4A02-8632-CC8A493E70BC}" type="presParOf" srcId="{B4F785C2-AC49-4CEA-B1CE-71BFAE335977}" destId="{9DB20C78-4F4B-4C37-B788-D3809C6FDDAC}" srcOrd="0" destOrd="0" presId="urn:microsoft.com/office/officeart/2005/8/layout/hierarchy1"/>
    <dgm:cxn modelId="{80661BED-D9E7-4510-A458-FA7E6BA85670}" type="presParOf" srcId="{B4F785C2-AC49-4CEA-B1CE-71BFAE335977}" destId="{2714CC8A-4F2C-4DE6-9DA1-E8D5C044B860}" srcOrd="1" destOrd="0" presId="urn:microsoft.com/office/officeart/2005/8/layout/hierarchy1"/>
    <dgm:cxn modelId="{C29D6F97-74B5-4E15-BBF8-D18C3D92407B}" type="presParOf" srcId="{89D79CD1-5B3A-4D55-A506-BEFA13D17505}" destId="{6360F388-DE08-434D-8CB0-93E064F929E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CBD037-C01B-45A5-A870-2C336E6EF408}"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E239B840-ECE4-4BBE-B1B6-13B1D9BA7BF2}">
      <dgm:prSet/>
      <dgm:spPr/>
      <dgm:t>
        <a:bodyPr/>
        <a:lstStyle/>
        <a:p>
          <a:r>
            <a:rPr lang="en-US" b="0" i="0"/>
            <a:t>Imagine you're on an Online Store:</a:t>
          </a:r>
          <a:endParaRPr lang="en-US"/>
        </a:p>
      </dgm:t>
    </dgm:pt>
    <dgm:pt modelId="{048CD922-E485-4CB0-AAB4-CFA43B002BAB}" type="parTrans" cxnId="{B1A79412-0D1D-4B09-9025-EF6E2E167E3F}">
      <dgm:prSet/>
      <dgm:spPr/>
      <dgm:t>
        <a:bodyPr/>
        <a:lstStyle/>
        <a:p>
          <a:endParaRPr lang="en-US"/>
        </a:p>
      </dgm:t>
    </dgm:pt>
    <dgm:pt modelId="{D75B3A91-BDE0-4867-BB19-672DA610C69F}" type="sibTrans" cxnId="{B1A79412-0D1D-4B09-9025-EF6E2E167E3F}">
      <dgm:prSet/>
      <dgm:spPr/>
      <dgm:t>
        <a:bodyPr/>
        <a:lstStyle/>
        <a:p>
          <a:endParaRPr lang="en-US"/>
        </a:p>
      </dgm:t>
    </dgm:pt>
    <dgm:pt modelId="{6FF6397A-88DC-4007-964E-7170B1BAC327}">
      <dgm:prSet/>
      <dgm:spPr/>
      <dgm:t>
        <a:bodyPr/>
        <a:lstStyle/>
        <a:p>
          <a:r>
            <a:rPr lang="en-US" b="0" i="0"/>
            <a:t>You've added items to your cart and are ready to pay.</a:t>
          </a:r>
          <a:endParaRPr lang="en-US"/>
        </a:p>
      </dgm:t>
    </dgm:pt>
    <dgm:pt modelId="{E5891409-D57E-450D-8BF0-587B5C894DE1}" type="parTrans" cxnId="{702DD449-583C-453A-BDC1-668E8108E66A}">
      <dgm:prSet/>
      <dgm:spPr/>
      <dgm:t>
        <a:bodyPr/>
        <a:lstStyle/>
        <a:p>
          <a:endParaRPr lang="en-US"/>
        </a:p>
      </dgm:t>
    </dgm:pt>
    <dgm:pt modelId="{273B6786-79CF-49F3-A84B-B26DC0BDFF26}" type="sibTrans" cxnId="{702DD449-583C-453A-BDC1-668E8108E66A}">
      <dgm:prSet/>
      <dgm:spPr/>
      <dgm:t>
        <a:bodyPr/>
        <a:lstStyle/>
        <a:p>
          <a:endParaRPr lang="en-US"/>
        </a:p>
      </dgm:t>
    </dgm:pt>
    <dgm:pt modelId="{9262ADAE-4121-4EBE-8128-4F4C87F7DAB4}">
      <dgm:prSet/>
      <dgm:spPr/>
      <dgm:t>
        <a:bodyPr/>
        <a:lstStyle/>
        <a:p>
          <a:r>
            <a:rPr lang="en-US" b="0" i="0"/>
            <a:t>Different Ways to Pay:</a:t>
          </a:r>
          <a:endParaRPr lang="en-US"/>
        </a:p>
      </dgm:t>
    </dgm:pt>
    <dgm:pt modelId="{295408CF-55B0-4F62-9711-FA7B81FE9570}" type="parTrans" cxnId="{449DCBB0-4E36-4D32-95CB-5E892B2C17B6}">
      <dgm:prSet/>
      <dgm:spPr/>
      <dgm:t>
        <a:bodyPr/>
        <a:lstStyle/>
        <a:p>
          <a:endParaRPr lang="en-US"/>
        </a:p>
      </dgm:t>
    </dgm:pt>
    <dgm:pt modelId="{9B87783F-C435-4EE7-8455-63A6510458EE}" type="sibTrans" cxnId="{449DCBB0-4E36-4D32-95CB-5E892B2C17B6}">
      <dgm:prSet/>
      <dgm:spPr/>
      <dgm:t>
        <a:bodyPr/>
        <a:lstStyle/>
        <a:p>
          <a:endParaRPr lang="en-US"/>
        </a:p>
      </dgm:t>
    </dgm:pt>
    <dgm:pt modelId="{654C76A9-B7EA-4821-A70C-3EBEB5D7BCDA}">
      <dgm:prSet/>
      <dgm:spPr/>
      <dgm:t>
        <a:bodyPr/>
        <a:lstStyle/>
        <a:p>
          <a:r>
            <a:rPr lang="en-US" b="0" i="0"/>
            <a:t>You can pay with a credit card, use PayPal, or even pay with cryptocurrency.</a:t>
          </a:r>
          <a:endParaRPr lang="en-US"/>
        </a:p>
      </dgm:t>
    </dgm:pt>
    <dgm:pt modelId="{51AFB57B-D80A-4265-8D9A-BA8DA3BAD934}" type="parTrans" cxnId="{16C47589-0D25-4D32-8B61-65C07753E2AD}">
      <dgm:prSet/>
      <dgm:spPr/>
      <dgm:t>
        <a:bodyPr/>
        <a:lstStyle/>
        <a:p>
          <a:endParaRPr lang="en-US"/>
        </a:p>
      </dgm:t>
    </dgm:pt>
    <dgm:pt modelId="{9501004D-7117-4D55-8AD6-BD5D54D56F7A}" type="sibTrans" cxnId="{16C47589-0D25-4D32-8B61-65C07753E2AD}">
      <dgm:prSet/>
      <dgm:spPr/>
      <dgm:t>
        <a:bodyPr/>
        <a:lstStyle/>
        <a:p>
          <a:endParaRPr lang="en-US"/>
        </a:p>
      </dgm:t>
    </dgm:pt>
    <dgm:pt modelId="{C610D5D8-C489-4718-9FE8-B649DF407F9F}">
      <dgm:prSet/>
      <dgm:spPr/>
      <dgm:t>
        <a:bodyPr/>
        <a:lstStyle/>
        <a:p>
          <a:r>
            <a:rPr lang="en-US" b="0" i="0"/>
            <a:t>Each Payment Method is Like a Strategy:</a:t>
          </a:r>
          <a:endParaRPr lang="en-US"/>
        </a:p>
      </dgm:t>
    </dgm:pt>
    <dgm:pt modelId="{FA477E37-5FE0-4945-9284-8902E3C5B5E7}" type="parTrans" cxnId="{07AE25ED-2704-4E62-A840-33405AB2E3A5}">
      <dgm:prSet/>
      <dgm:spPr/>
      <dgm:t>
        <a:bodyPr/>
        <a:lstStyle/>
        <a:p>
          <a:endParaRPr lang="en-US"/>
        </a:p>
      </dgm:t>
    </dgm:pt>
    <dgm:pt modelId="{C58416DF-F295-48F6-83C7-6C4B48259DAC}" type="sibTrans" cxnId="{07AE25ED-2704-4E62-A840-33405AB2E3A5}">
      <dgm:prSet/>
      <dgm:spPr/>
      <dgm:t>
        <a:bodyPr/>
        <a:lstStyle/>
        <a:p>
          <a:endParaRPr lang="en-US"/>
        </a:p>
      </dgm:t>
    </dgm:pt>
    <dgm:pt modelId="{62327DE5-9C9A-4D62-97F2-FC3B2F04EBDA}">
      <dgm:prSet/>
      <dgm:spPr/>
      <dgm:t>
        <a:bodyPr/>
        <a:lstStyle/>
        <a:p>
          <a:r>
            <a:rPr lang="en-US" b="0" i="0" dirty="0"/>
            <a:t>Think of each way to pay as a different "strategy" for handling the payment.</a:t>
          </a:r>
          <a:endParaRPr lang="en-US" dirty="0"/>
        </a:p>
      </dgm:t>
    </dgm:pt>
    <dgm:pt modelId="{1E7B1F8E-034B-4932-AE06-35CAA61F0949}" type="parTrans" cxnId="{0A492F4B-7712-4B82-8517-2B43DA4B2022}">
      <dgm:prSet/>
      <dgm:spPr/>
      <dgm:t>
        <a:bodyPr/>
        <a:lstStyle/>
        <a:p>
          <a:endParaRPr lang="en-US"/>
        </a:p>
      </dgm:t>
    </dgm:pt>
    <dgm:pt modelId="{27475DBC-A3F8-4BA1-A77A-2E0EC30BE732}" type="sibTrans" cxnId="{0A492F4B-7712-4B82-8517-2B43DA4B2022}">
      <dgm:prSet/>
      <dgm:spPr/>
      <dgm:t>
        <a:bodyPr/>
        <a:lstStyle/>
        <a:p>
          <a:endParaRPr lang="en-US"/>
        </a:p>
      </dgm:t>
    </dgm:pt>
    <dgm:pt modelId="{23B78D07-E2BD-499B-80B2-D3131F79DB42}">
      <dgm:prSet/>
      <dgm:spPr/>
      <dgm:t>
        <a:bodyPr/>
        <a:lstStyle/>
        <a:p>
          <a:r>
            <a:rPr lang="en-US" b="0" i="0"/>
            <a:t>Strategy Interface:</a:t>
          </a:r>
          <a:endParaRPr lang="en-US"/>
        </a:p>
      </dgm:t>
    </dgm:pt>
    <dgm:pt modelId="{EA53E017-E660-4024-A1EF-B5BE823E30FC}" type="parTrans" cxnId="{5A8F7A1E-7676-423B-8F1B-99DD61C054FA}">
      <dgm:prSet/>
      <dgm:spPr/>
      <dgm:t>
        <a:bodyPr/>
        <a:lstStyle/>
        <a:p>
          <a:endParaRPr lang="en-US"/>
        </a:p>
      </dgm:t>
    </dgm:pt>
    <dgm:pt modelId="{03D7B9DB-45C8-43BC-863A-3C36EEFDF1E5}" type="sibTrans" cxnId="{5A8F7A1E-7676-423B-8F1B-99DD61C054FA}">
      <dgm:prSet/>
      <dgm:spPr/>
      <dgm:t>
        <a:bodyPr/>
        <a:lstStyle/>
        <a:p>
          <a:endParaRPr lang="en-US"/>
        </a:p>
      </dgm:t>
    </dgm:pt>
    <dgm:pt modelId="{4D11B729-E665-47EB-82C7-C80D65A3F034}">
      <dgm:prSet/>
      <dgm:spPr/>
      <dgm:t>
        <a:bodyPr/>
        <a:lstStyle/>
        <a:p>
          <a:r>
            <a:rPr lang="en-US" b="0" i="0" dirty="0"/>
            <a:t>We have a common set of rules (interface) that all payment methods follow.</a:t>
          </a:r>
          <a:endParaRPr lang="en-US" dirty="0"/>
        </a:p>
      </dgm:t>
    </dgm:pt>
    <dgm:pt modelId="{9B8B699D-1EE5-4641-80CC-2FB3E2636D01}" type="parTrans" cxnId="{B5DAF340-C6B0-451C-81D6-B3E7210F8557}">
      <dgm:prSet/>
      <dgm:spPr/>
      <dgm:t>
        <a:bodyPr/>
        <a:lstStyle/>
        <a:p>
          <a:endParaRPr lang="en-US"/>
        </a:p>
      </dgm:t>
    </dgm:pt>
    <dgm:pt modelId="{9E5F83B2-1E41-4BA7-B2EA-83006A2C4DBC}" type="sibTrans" cxnId="{B5DAF340-C6B0-451C-81D6-B3E7210F8557}">
      <dgm:prSet/>
      <dgm:spPr/>
      <dgm:t>
        <a:bodyPr/>
        <a:lstStyle/>
        <a:p>
          <a:endParaRPr lang="en-US"/>
        </a:p>
      </dgm:t>
    </dgm:pt>
    <dgm:pt modelId="{0C4F9070-602B-412D-9F93-2EC2DC11A29D}">
      <dgm:prSet/>
      <dgm:spPr/>
      <dgm:t>
        <a:bodyPr/>
        <a:lstStyle/>
        <a:p>
          <a:r>
            <a:rPr lang="en-US" b="0" i="0"/>
            <a:t>For example, each method must know how to process the payment amount.</a:t>
          </a:r>
          <a:endParaRPr lang="en-US"/>
        </a:p>
      </dgm:t>
    </dgm:pt>
    <dgm:pt modelId="{8DC63E34-023E-4B3E-ADB1-176A545FB1A6}" type="parTrans" cxnId="{57376B58-2411-4057-8F13-D077A85E6297}">
      <dgm:prSet/>
      <dgm:spPr/>
      <dgm:t>
        <a:bodyPr/>
        <a:lstStyle/>
        <a:p>
          <a:endParaRPr lang="en-US"/>
        </a:p>
      </dgm:t>
    </dgm:pt>
    <dgm:pt modelId="{EEAD1581-4677-4C05-8BF6-676CA3E6ECAF}" type="sibTrans" cxnId="{57376B58-2411-4057-8F13-D077A85E6297}">
      <dgm:prSet/>
      <dgm:spPr/>
      <dgm:t>
        <a:bodyPr/>
        <a:lstStyle/>
        <a:p>
          <a:endParaRPr lang="en-US"/>
        </a:p>
      </dgm:t>
    </dgm:pt>
    <dgm:pt modelId="{066FE984-085A-4D61-9F26-0C426658828E}">
      <dgm:prSet/>
      <dgm:spPr/>
      <dgm:t>
        <a:bodyPr/>
        <a:lstStyle/>
        <a:p>
          <a:r>
            <a:rPr lang="en-US" b="0" i="0"/>
            <a:t>Concrete Payment Methods:</a:t>
          </a:r>
          <a:endParaRPr lang="en-US"/>
        </a:p>
      </dgm:t>
    </dgm:pt>
    <dgm:pt modelId="{2C8010AF-A6F6-4873-9BBB-133FA40DC343}" type="parTrans" cxnId="{5B3D0749-AC8B-4B30-88ED-B8A5EE546045}">
      <dgm:prSet/>
      <dgm:spPr/>
      <dgm:t>
        <a:bodyPr/>
        <a:lstStyle/>
        <a:p>
          <a:endParaRPr lang="en-US"/>
        </a:p>
      </dgm:t>
    </dgm:pt>
    <dgm:pt modelId="{B8634BF5-1236-47CF-AFA0-9F22D718BB36}" type="sibTrans" cxnId="{5B3D0749-AC8B-4B30-88ED-B8A5EE546045}">
      <dgm:prSet/>
      <dgm:spPr/>
      <dgm:t>
        <a:bodyPr/>
        <a:lstStyle/>
        <a:p>
          <a:endParaRPr lang="en-US"/>
        </a:p>
      </dgm:t>
    </dgm:pt>
    <dgm:pt modelId="{1CA9EC80-3014-4250-B28F-05A5B8B59ED1}">
      <dgm:prSet/>
      <dgm:spPr/>
      <dgm:t>
        <a:bodyPr/>
        <a:lstStyle/>
        <a:p>
          <a:r>
            <a:rPr lang="en-US" b="0" i="0"/>
            <a:t>We have specific ways to handle payments:</a:t>
          </a:r>
          <a:endParaRPr lang="en-US"/>
        </a:p>
      </dgm:t>
    </dgm:pt>
    <dgm:pt modelId="{A904F4C6-E902-45BD-9713-D9A1C9CF3A42}" type="parTrans" cxnId="{BE1176A6-D936-4915-BCE9-80842F3A0FE0}">
      <dgm:prSet/>
      <dgm:spPr/>
      <dgm:t>
        <a:bodyPr/>
        <a:lstStyle/>
        <a:p>
          <a:endParaRPr lang="en-US"/>
        </a:p>
      </dgm:t>
    </dgm:pt>
    <dgm:pt modelId="{D5F0EEE9-BE81-4284-8CB4-C764F9FBC360}" type="sibTrans" cxnId="{BE1176A6-D936-4915-BCE9-80842F3A0FE0}">
      <dgm:prSet/>
      <dgm:spPr/>
      <dgm:t>
        <a:bodyPr/>
        <a:lstStyle/>
        <a:p>
          <a:endParaRPr lang="en-US"/>
        </a:p>
      </dgm:t>
    </dgm:pt>
    <dgm:pt modelId="{BCA1CDD3-6AE9-417F-9E63-44BC5E670117}">
      <dgm:prSet/>
      <dgm:spPr/>
      <dgm:t>
        <a:bodyPr/>
        <a:lstStyle/>
        <a:p>
          <a:r>
            <a:rPr lang="en-US" b="0" i="0"/>
            <a:t>Credit Card Payment: Knows how to process credit card transactions.</a:t>
          </a:r>
          <a:endParaRPr lang="en-US"/>
        </a:p>
      </dgm:t>
    </dgm:pt>
    <dgm:pt modelId="{4C69D608-4C1B-461F-AFF1-DF1F808B6606}" type="parTrans" cxnId="{0271322E-7EC3-4DE4-A24A-592EF026330F}">
      <dgm:prSet/>
      <dgm:spPr/>
      <dgm:t>
        <a:bodyPr/>
        <a:lstStyle/>
        <a:p>
          <a:endParaRPr lang="en-US"/>
        </a:p>
      </dgm:t>
    </dgm:pt>
    <dgm:pt modelId="{42AC3E7E-8D0F-4BFB-81E8-5C334FF801E2}" type="sibTrans" cxnId="{0271322E-7EC3-4DE4-A24A-592EF026330F}">
      <dgm:prSet/>
      <dgm:spPr/>
      <dgm:t>
        <a:bodyPr/>
        <a:lstStyle/>
        <a:p>
          <a:endParaRPr lang="en-US"/>
        </a:p>
      </dgm:t>
    </dgm:pt>
    <dgm:pt modelId="{B8DD28E2-F3BD-4301-95AB-F3C673005691}">
      <dgm:prSet/>
      <dgm:spPr/>
      <dgm:t>
        <a:bodyPr/>
        <a:lstStyle/>
        <a:p>
          <a:r>
            <a:rPr lang="en-US" b="0" i="0"/>
            <a:t>PayPal Payment: Understands PayPal transactions.</a:t>
          </a:r>
          <a:endParaRPr lang="en-US"/>
        </a:p>
      </dgm:t>
    </dgm:pt>
    <dgm:pt modelId="{D46C0144-547E-4DAE-8A9C-C92E42FF7658}" type="parTrans" cxnId="{4CD54088-56E9-4079-8660-68C8365A6555}">
      <dgm:prSet/>
      <dgm:spPr/>
      <dgm:t>
        <a:bodyPr/>
        <a:lstStyle/>
        <a:p>
          <a:endParaRPr lang="en-US"/>
        </a:p>
      </dgm:t>
    </dgm:pt>
    <dgm:pt modelId="{970C4BEC-F252-4FA8-BE1A-53505DC48D2F}" type="sibTrans" cxnId="{4CD54088-56E9-4079-8660-68C8365A6555}">
      <dgm:prSet/>
      <dgm:spPr/>
      <dgm:t>
        <a:bodyPr/>
        <a:lstStyle/>
        <a:p>
          <a:endParaRPr lang="en-US"/>
        </a:p>
      </dgm:t>
    </dgm:pt>
    <dgm:pt modelId="{30A58769-9834-4DC0-84D9-12D8644A9F12}">
      <dgm:prSet/>
      <dgm:spPr/>
      <dgm:t>
        <a:bodyPr/>
        <a:lstStyle/>
        <a:p>
          <a:r>
            <a:rPr lang="en-US" b="0" i="0"/>
            <a:t>Cryptocurrency Payment: Handles payments using digital currency.</a:t>
          </a:r>
          <a:endParaRPr lang="en-US"/>
        </a:p>
      </dgm:t>
    </dgm:pt>
    <dgm:pt modelId="{32473EB0-6562-4255-92B3-90D4935A8621}" type="parTrans" cxnId="{499494DB-7507-4D08-8EF1-5920202C7AE7}">
      <dgm:prSet/>
      <dgm:spPr/>
      <dgm:t>
        <a:bodyPr/>
        <a:lstStyle/>
        <a:p>
          <a:endParaRPr lang="en-US"/>
        </a:p>
      </dgm:t>
    </dgm:pt>
    <dgm:pt modelId="{C86804D2-C910-4B78-8EF9-DD19DE52C183}" type="sibTrans" cxnId="{499494DB-7507-4D08-8EF1-5920202C7AE7}">
      <dgm:prSet/>
      <dgm:spPr/>
      <dgm:t>
        <a:bodyPr/>
        <a:lstStyle/>
        <a:p>
          <a:endParaRPr lang="en-US"/>
        </a:p>
      </dgm:t>
    </dgm:pt>
    <dgm:pt modelId="{CD7F04CC-5DB8-4185-AF28-F43A5F38CCEB}" type="pres">
      <dgm:prSet presAssocID="{C9CBD037-C01B-45A5-A870-2C336E6EF408}" presName="diagram" presStyleCnt="0">
        <dgm:presLayoutVars>
          <dgm:dir/>
          <dgm:resizeHandles val="exact"/>
        </dgm:presLayoutVars>
      </dgm:prSet>
      <dgm:spPr/>
    </dgm:pt>
    <dgm:pt modelId="{84B4185A-1D70-4090-B3CB-87ED62580554}" type="pres">
      <dgm:prSet presAssocID="{E239B840-ECE4-4BBE-B1B6-13B1D9BA7BF2}" presName="node" presStyleLbl="node1" presStyleIdx="0" presStyleCnt="14">
        <dgm:presLayoutVars>
          <dgm:bulletEnabled val="1"/>
        </dgm:presLayoutVars>
      </dgm:prSet>
      <dgm:spPr/>
    </dgm:pt>
    <dgm:pt modelId="{8CDB1BF8-A4B5-400F-821B-C9B81F91419D}" type="pres">
      <dgm:prSet presAssocID="{D75B3A91-BDE0-4867-BB19-672DA610C69F}" presName="sibTrans" presStyleLbl="sibTrans2D1" presStyleIdx="0" presStyleCnt="13"/>
      <dgm:spPr/>
    </dgm:pt>
    <dgm:pt modelId="{158460C6-DE07-41AE-BA6B-B9A5460FF0E8}" type="pres">
      <dgm:prSet presAssocID="{D75B3A91-BDE0-4867-BB19-672DA610C69F}" presName="connectorText" presStyleLbl="sibTrans2D1" presStyleIdx="0" presStyleCnt="13"/>
      <dgm:spPr/>
    </dgm:pt>
    <dgm:pt modelId="{80B07190-957A-4E06-97F9-BA923DE626FB}" type="pres">
      <dgm:prSet presAssocID="{6FF6397A-88DC-4007-964E-7170B1BAC327}" presName="node" presStyleLbl="node1" presStyleIdx="1" presStyleCnt="14">
        <dgm:presLayoutVars>
          <dgm:bulletEnabled val="1"/>
        </dgm:presLayoutVars>
      </dgm:prSet>
      <dgm:spPr/>
    </dgm:pt>
    <dgm:pt modelId="{FF22B096-6FF0-491D-8298-1BF1EAB4354A}" type="pres">
      <dgm:prSet presAssocID="{273B6786-79CF-49F3-A84B-B26DC0BDFF26}" presName="sibTrans" presStyleLbl="sibTrans2D1" presStyleIdx="1" presStyleCnt="13"/>
      <dgm:spPr/>
    </dgm:pt>
    <dgm:pt modelId="{0CE691E2-4EC3-425A-BFF3-93AA69D86AEA}" type="pres">
      <dgm:prSet presAssocID="{273B6786-79CF-49F3-A84B-B26DC0BDFF26}" presName="connectorText" presStyleLbl="sibTrans2D1" presStyleIdx="1" presStyleCnt="13"/>
      <dgm:spPr/>
    </dgm:pt>
    <dgm:pt modelId="{FD60760F-780A-44EB-A237-49F19BED7492}" type="pres">
      <dgm:prSet presAssocID="{9262ADAE-4121-4EBE-8128-4F4C87F7DAB4}" presName="node" presStyleLbl="node1" presStyleIdx="2" presStyleCnt="14">
        <dgm:presLayoutVars>
          <dgm:bulletEnabled val="1"/>
        </dgm:presLayoutVars>
      </dgm:prSet>
      <dgm:spPr/>
    </dgm:pt>
    <dgm:pt modelId="{253086CF-2997-4FBA-AB09-6CF077F5FE61}" type="pres">
      <dgm:prSet presAssocID="{9B87783F-C435-4EE7-8455-63A6510458EE}" presName="sibTrans" presStyleLbl="sibTrans2D1" presStyleIdx="2" presStyleCnt="13"/>
      <dgm:spPr/>
    </dgm:pt>
    <dgm:pt modelId="{00454592-E2B9-4F2F-B399-442C3B7E6936}" type="pres">
      <dgm:prSet presAssocID="{9B87783F-C435-4EE7-8455-63A6510458EE}" presName="connectorText" presStyleLbl="sibTrans2D1" presStyleIdx="2" presStyleCnt="13"/>
      <dgm:spPr/>
    </dgm:pt>
    <dgm:pt modelId="{298274F7-D4EC-4409-AF36-D3D846F11978}" type="pres">
      <dgm:prSet presAssocID="{654C76A9-B7EA-4821-A70C-3EBEB5D7BCDA}" presName="node" presStyleLbl="node1" presStyleIdx="3" presStyleCnt="14">
        <dgm:presLayoutVars>
          <dgm:bulletEnabled val="1"/>
        </dgm:presLayoutVars>
      </dgm:prSet>
      <dgm:spPr/>
    </dgm:pt>
    <dgm:pt modelId="{B946F60D-01E4-49B3-827C-B762105258D4}" type="pres">
      <dgm:prSet presAssocID="{9501004D-7117-4D55-8AD6-BD5D54D56F7A}" presName="sibTrans" presStyleLbl="sibTrans2D1" presStyleIdx="3" presStyleCnt="13"/>
      <dgm:spPr/>
    </dgm:pt>
    <dgm:pt modelId="{6484198A-6241-4078-AFE6-1D047DDBACC4}" type="pres">
      <dgm:prSet presAssocID="{9501004D-7117-4D55-8AD6-BD5D54D56F7A}" presName="connectorText" presStyleLbl="sibTrans2D1" presStyleIdx="3" presStyleCnt="13"/>
      <dgm:spPr/>
    </dgm:pt>
    <dgm:pt modelId="{3AD77D00-A00A-4478-95C7-FB1A6B673859}" type="pres">
      <dgm:prSet presAssocID="{C610D5D8-C489-4718-9FE8-B649DF407F9F}" presName="node" presStyleLbl="node1" presStyleIdx="4" presStyleCnt="14">
        <dgm:presLayoutVars>
          <dgm:bulletEnabled val="1"/>
        </dgm:presLayoutVars>
      </dgm:prSet>
      <dgm:spPr/>
    </dgm:pt>
    <dgm:pt modelId="{9AE08398-22F4-4F8A-9A90-16BF4745F990}" type="pres">
      <dgm:prSet presAssocID="{C58416DF-F295-48F6-83C7-6C4B48259DAC}" presName="sibTrans" presStyleLbl="sibTrans2D1" presStyleIdx="4" presStyleCnt="13"/>
      <dgm:spPr/>
    </dgm:pt>
    <dgm:pt modelId="{D88F0FCC-39D1-4213-9A75-F3365FA7F414}" type="pres">
      <dgm:prSet presAssocID="{C58416DF-F295-48F6-83C7-6C4B48259DAC}" presName="connectorText" presStyleLbl="sibTrans2D1" presStyleIdx="4" presStyleCnt="13"/>
      <dgm:spPr/>
    </dgm:pt>
    <dgm:pt modelId="{D398B82A-5AAF-466F-B781-A8F2C6E7471D}" type="pres">
      <dgm:prSet presAssocID="{62327DE5-9C9A-4D62-97F2-FC3B2F04EBDA}" presName="node" presStyleLbl="node1" presStyleIdx="5" presStyleCnt="14">
        <dgm:presLayoutVars>
          <dgm:bulletEnabled val="1"/>
        </dgm:presLayoutVars>
      </dgm:prSet>
      <dgm:spPr/>
    </dgm:pt>
    <dgm:pt modelId="{BBBF328B-6391-45E3-99E2-F9F873D23AE1}" type="pres">
      <dgm:prSet presAssocID="{27475DBC-A3F8-4BA1-A77A-2E0EC30BE732}" presName="sibTrans" presStyleLbl="sibTrans2D1" presStyleIdx="5" presStyleCnt="13"/>
      <dgm:spPr/>
    </dgm:pt>
    <dgm:pt modelId="{8C113528-F67E-4C63-95D9-0581505E383E}" type="pres">
      <dgm:prSet presAssocID="{27475DBC-A3F8-4BA1-A77A-2E0EC30BE732}" presName="connectorText" presStyleLbl="sibTrans2D1" presStyleIdx="5" presStyleCnt="13"/>
      <dgm:spPr/>
    </dgm:pt>
    <dgm:pt modelId="{02CBBFE2-BD3E-4506-8E25-65F1B3820FB1}" type="pres">
      <dgm:prSet presAssocID="{23B78D07-E2BD-499B-80B2-D3131F79DB42}" presName="node" presStyleLbl="node1" presStyleIdx="6" presStyleCnt="14">
        <dgm:presLayoutVars>
          <dgm:bulletEnabled val="1"/>
        </dgm:presLayoutVars>
      </dgm:prSet>
      <dgm:spPr/>
    </dgm:pt>
    <dgm:pt modelId="{CA0DC584-41D2-483F-AA6A-B69838914CB7}" type="pres">
      <dgm:prSet presAssocID="{03D7B9DB-45C8-43BC-863A-3C36EEFDF1E5}" presName="sibTrans" presStyleLbl="sibTrans2D1" presStyleIdx="6" presStyleCnt="13"/>
      <dgm:spPr/>
    </dgm:pt>
    <dgm:pt modelId="{E2365DF4-9699-49C1-820A-06F190DA0C4B}" type="pres">
      <dgm:prSet presAssocID="{03D7B9DB-45C8-43BC-863A-3C36EEFDF1E5}" presName="connectorText" presStyleLbl="sibTrans2D1" presStyleIdx="6" presStyleCnt="13"/>
      <dgm:spPr/>
    </dgm:pt>
    <dgm:pt modelId="{1A621E72-DEAA-462E-ABBC-B5535FFD9634}" type="pres">
      <dgm:prSet presAssocID="{4D11B729-E665-47EB-82C7-C80D65A3F034}" presName="node" presStyleLbl="node1" presStyleIdx="7" presStyleCnt="14">
        <dgm:presLayoutVars>
          <dgm:bulletEnabled val="1"/>
        </dgm:presLayoutVars>
      </dgm:prSet>
      <dgm:spPr/>
    </dgm:pt>
    <dgm:pt modelId="{3F210D88-0A57-4F86-8944-4A8532B2337F}" type="pres">
      <dgm:prSet presAssocID="{9E5F83B2-1E41-4BA7-B2EA-83006A2C4DBC}" presName="sibTrans" presStyleLbl="sibTrans2D1" presStyleIdx="7" presStyleCnt="13"/>
      <dgm:spPr/>
    </dgm:pt>
    <dgm:pt modelId="{2FD1472A-652B-4459-86AF-3F5C4FF6ACBA}" type="pres">
      <dgm:prSet presAssocID="{9E5F83B2-1E41-4BA7-B2EA-83006A2C4DBC}" presName="connectorText" presStyleLbl="sibTrans2D1" presStyleIdx="7" presStyleCnt="13"/>
      <dgm:spPr/>
    </dgm:pt>
    <dgm:pt modelId="{703AA315-1AFA-442C-A992-80E3DA756F74}" type="pres">
      <dgm:prSet presAssocID="{0C4F9070-602B-412D-9F93-2EC2DC11A29D}" presName="node" presStyleLbl="node1" presStyleIdx="8" presStyleCnt="14">
        <dgm:presLayoutVars>
          <dgm:bulletEnabled val="1"/>
        </dgm:presLayoutVars>
      </dgm:prSet>
      <dgm:spPr/>
    </dgm:pt>
    <dgm:pt modelId="{DC63ABBE-B1AA-438E-AA14-EF987CA5F246}" type="pres">
      <dgm:prSet presAssocID="{EEAD1581-4677-4C05-8BF6-676CA3E6ECAF}" presName="sibTrans" presStyleLbl="sibTrans2D1" presStyleIdx="8" presStyleCnt="13"/>
      <dgm:spPr/>
    </dgm:pt>
    <dgm:pt modelId="{FEDCB68B-5081-40B8-AA18-51E2C1580242}" type="pres">
      <dgm:prSet presAssocID="{EEAD1581-4677-4C05-8BF6-676CA3E6ECAF}" presName="connectorText" presStyleLbl="sibTrans2D1" presStyleIdx="8" presStyleCnt="13"/>
      <dgm:spPr/>
    </dgm:pt>
    <dgm:pt modelId="{37068977-E613-4B51-9BF1-24771913C1CE}" type="pres">
      <dgm:prSet presAssocID="{066FE984-085A-4D61-9F26-0C426658828E}" presName="node" presStyleLbl="node1" presStyleIdx="9" presStyleCnt="14">
        <dgm:presLayoutVars>
          <dgm:bulletEnabled val="1"/>
        </dgm:presLayoutVars>
      </dgm:prSet>
      <dgm:spPr/>
    </dgm:pt>
    <dgm:pt modelId="{3D8E309E-4849-496F-AA9F-4B4663EEF5EB}" type="pres">
      <dgm:prSet presAssocID="{B8634BF5-1236-47CF-AFA0-9F22D718BB36}" presName="sibTrans" presStyleLbl="sibTrans2D1" presStyleIdx="9" presStyleCnt="13"/>
      <dgm:spPr/>
    </dgm:pt>
    <dgm:pt modelId="{27A8BB49-8FBE-4ED8-91C9-D9733B8B5918}" type="pres">
      <dgm:prSet presAssocID="{B8634BF5-1236-47CF-AFA0-9F22D718BB36}" presName="connectorText" presStyleLbl="sibTrans2D1" presStyleIdx="9" presStyleCnt="13"/>
      <dgm:spPr/>
    </dgm:pt>
    <dgm:pt modelId="{F888352F-8DE0-43BC-991A-EA54899D021A}" type="pres">
      <dgm:prSet presAssocID="{1CA9EC80-3014-4250-B28F-05A5B8B59ED1}" presName="node" presStyleLbl="node1" presStyleIdx="10" presStyleCnt="14">
        <dgm:presLayoutVars>
          <dgm:bulletEnabled val="1"/>
        </dgm:presLayoutVars>
      </dgm:prSet>
      <dgm:spPr/>
    </dgm:pt>
    <dgm:pt modelId="{488E7006-BB22-4906-816C-AE07B057D33D}" type="pres">
      <dgm:prSet presAssocID="{D5F0EEE9-BE81-4284-8CB4-C764F9FBC360}" presName="sibTrans" presStyleLbl="sibTrans2D1" presStyleIdx="10" presStyleCnt="13"/>
      <dgm:spPr/>
    </dgm:pt>
    <dgm:pt modelId="{9FAA389E-F028-487C-A3ED-9BA17C8E310D}" type="pres">
      <dgm:prSet presAssocID="{D5F0EEE9-BE81-4284-8CB4-C764F9FBC360}" presName="connectorText" presStyleLbl="sibTrans2D1" presStyleIdx="10" presStyleCnt="13"/>
      <dgm:spPr/>
    </dgm:pt>
    <dgm:pt modelId="{33687082-2980-49D0-BE17-236FCB9E6FAC}" type="pres">
      <dgm:prSet presAssocID="{BCA1CDD3-6AE9-417F-9E63-44BC5E670117}" presName="node" presStyleLbl="node1" presStyleIdx="11" presStyleCnt="14">
        <dgm:presLayoutVars>
          <dgm:bulletEnabled val="1"/>
        </dgm:presLayoutVars>
      </dgm:prSet>
      <dgm:spPr/>
    </dgm:pt>
    <dgm:pt modelId="{45352DC7-6546-4DE9-93EF-E051A5594699}" type="pres">
      <dgm:prSet presAssocID="{42AC3E7E-8D0F-4BFB-81E8-5C334FF801E2}" presName="sibTrans" presStyleLbl="sibTrans2D1" presStyleIdx="11" presStyleCnt="13"/>
      <dgm:spPr/>
    </dgm:pt>
    <dgm:pt modelId="{37E33D44-D429-4A18-86BA-B65DAC6BF797}" type="pres">
      <dgm:prSet presAssocID="{42AC3E7E-8D0F-4BFB-81E8-5C334FF801E2}" presName="connectorText" presStyleLbl="sibTrans2D1" presStyleIdx="11" presStyleCnt="13"/>
      <dgm:spPr/>
    </dgm:pt>
    <dgm:pt modelId="{A1855312-C456-4646-8688-E9518D02555A}" type="pres">
      <dgm:prSet presAssocID="{B8DD28E2-F3BD-4301-95AB-F3C673005691}" presName="node" presStyleLbl="node1" presStyleIdx="12" presStyleCnt="14">
        <dgm:presLayoutVars>
          <dgm:bulletEnabled val="1"/>
        </dgm:presLayoutVars>
      </dgm:prSet>
      <dgm:spPr/>
    </dgm:pt>
    <dgm:pt modelId="{9E366367-2274-4F1E-B593-BAFCD728CB64}" type="pres">
      <dgm:prSet presAssocID="{970C4BEC-F252-4FA8-BE1A-53505DC48D2F}" presName="sibTrans" presStyleLbl="sibTrans2D1" presStyleIdx="12" presStyleCnt="13"/>
      <dgm:spPr/>
    </dgm:pt>
    <dgm:pt modelId="{AF5C89A7-7E90-4BF8-BBF7-C561CAA69232}" type="pres">
      <dgm:prSet presAssocID="{970C4BEC-F252-4FA8-BE1A-53505DC48D2F}" presName="connectorText" presStyleLbl="sibTrans2D1" presStyleIdx="12" presStyleCnt="13"/>
      <dgm:spPr/>
    </dgm:pt>
    <dgm:pt modelId="{010129FD-7BB9-4CD1-90F7-1D20F3439D84}" type="pres">
      <dgm:prSet presAssocID="{30A58769-9834-4DC0-84D9-12D8644A9F12}" presName="node" presStyleLbl="node1" presStyleIdx="13" presStyleCnt="14">
        <dgm:presLayoutVars>
          <dgm:bulletEnabled val="1"/>
        </dgm:presLayoutVars>
      </dgm:prSet>
      <dgm:spPr/>
    </dgm:pt>
  </dgm:ptLst>
  <dgm:cxnLst>
    <dgm:cxn modelId="{860D1606-35B1-4B5D-BD16-525245494504}" type="presOf" srcId="{E239B840-ECE4-4BBE-B1B6-13B1D9BA7BF2}" destId="{84B4185A-1D70-4090-B3CB-87ED62580554}" srcOrd="0" destOrd="0" presId="urn:microsoft.com/office/officeart/2005/8/layout/process5"/>
    <dgm:cxn modelId="{24434306-2CC7-436B-909D-8F37ED5F3547}" type="presOf" srcId="{970C4BEC-F252-4FA8-BE1A-53505DC48D2F}" destId="{9E366367-2274-4F1E-B593-BAFCD728CB64}" srcOrd="0" destOrd="0" presId="urn:microsoft.com/office/officeart/2005/8/layout/process5"/>
    <dgm:cxn modelId="{17A61D0D-8BE2-4487-A2B2-43DDC1C87203}" type="presOf" srcId="{273B6786-79CF-49F3-A84B-B26DC0BDFF26}" destId="{0CE691E2-4EC3-425A-BFF3-93AA69D86AEA}" srcOrd="1" destOrd="0" presId="urn:microsoft.com/office/officeart/2005/8/layout/process5"/>
    <dgm:cxn modelId="{B1A79412-0D1D-4B09-9025-EF6E2E167E3F}" srcId="{C9CBD037-C01B-45A5-A870-2C336E6EF408}" destId="{E239B840-ECE4-4BBE-B1B6-13B1D9BA7BF2}" srcOrd="0" destOrd="0" parTransId="{048CD922-E485-4CB0-AAB4-CFA43B002BAB}" sibTransId="{D75B3A91-BDE0-4867-BB19-672DA610C69F}"/>
    <dgm:cxn modelId="{D323C715-1779-4FF0-BAF7-44EF0DC50EDE}" type="presOf" srcId="{D5F0EEE9-BE81-4284-8CB4-C764F9FBC360}" destId="{488E7006-BB22-4906-816C-AE07B057D33D}" srcOrd="0" destOrd="0" presId="urn:microsoft.com/office/officeart/2005/8/layout/process5"/>
    <dgm:cxn modelId="{7D840A19-A2C6-4C84-9AD3-1DDA0E65792B}" type="presOf" srcId="{970C4BEC-F252-4FA8-BE1A-53505DC48D2F}" destId="{AF5C89A7-7E90-4BF8-BBF7-C561CAA69232}" srcOrd="1" destOrd="0" presId="urn:microsoft.com/office/officeart/2005/8/layout/process5"/>
    <dgm:cxn modelId="{9C98681D-0948-4601-978B-29C0E78C9150}" type="presOf" srcId="{03D7B9DB-45C8-43BC-863A-3C36EEFDF1E5}" destId="{E2365DF4-9699-49C1-820A-06F190DA0C4B}" srcOrd="1" destOrd="0" presId="urn:microsoft.com/office/officeart/2005/8/layout/process5"/>
    <dgm:cxn modelId="{5A8F7A1E-7676-423B-8F1B-99DD61C054FA}" srcId="{C9CBD037-C01B-45A5-A870-2C336E6EF408}" destId="{23B78D07-E2BD-499B-80B2-D3131F79DB42}" srcOrd="6" destOrd="0" parTransId="{EA53E017-E660-4024-A1EF-B5BE823E30FC}" sibTransId="{03D7B9DB-45C8-43BC-863A-3C36EEFDF1E5}"/>
    <dgm:cxn modelId="{BA8E3424-7534-4347-9D11-CB561D9BBC5B}" type="presOf" srcId="{30A58769-9834-4DC0-84D9-12D8644A9F12}" destId="{010129FD-7BB9-4CD1-90F7-1D20F3439D84}" srcOrd="0" destOrd="0" presId="urn:microsoft.com/office/officeart/2005/8/layout/process5"/>
    <dgm:cxn modelId="{0271322E-7EC3-4DE4-A24A-592EF026330F}" srcId="{C9CBD037-C01B-45A5-A870-2C336E6EF408}" destId="{BCA1CDD3-6AE9-417F-9E63-44BC5E670117}" srcOrd="11" destOrd="0" parTransId="{4C69D608-4C1B-461F-AFF1-DF1F808B6606}" sibTransId="{42AC3E7E-8D0F-4BFB-81E8-5C334FF801E2}"/>
    <dgm:cxn modelId="{96DFD52F-B58F-456D-9E0B-1D45524CE3AD}" type="presOf" srcId="{C9CBD037-C01B-45A5-A870-2C336E6EF408}" destId="{CD7F04CC-5DB8-4185-AF28-F43A5F38CCEB}" srcOrd="0" destOrd="0" presId="urn:microsoft.com/office/officeart/2005/8/layout/process5"/>
    <dgm:cxn modelId="{7F42DE31-8EE5-41DC-A2AB-89AC02C84AA6}" type="presOf" srcId="{B8634BF5-1236-47CF-AFA0-9F22D718BB36}" destId="{27A8BB49-8FBE-4ED8-91C9-D9733B8B5918}" srcOrd="1" destOrd="0" presId="urn:microsoft.com/office/officeart/2005/8/layout/process5"/>
    <dgm:cxn modelId="{DCADD532-51BE-4568-BEF2-FCE58EC0AE31}" type="presOf" srcId="{D75B3A91-BDE0-4867-BB19-672DA610C69F}" destId="{8CDB1BF8-A4B5-400F-821B-C9B81F91419D}" srcOrd="0" destOrd="0" presId="urn:microsoft.com/office/officeart/2005/8/layout/process5"/>
    <dgm:cxn modelId="{D597D735-865E-45FA-9AA3-FDCC65488BC7}" type="presOf" srcId="{6FF6397A-88DC-4007-964E-7170B1BAC327}" destId="{80B07190-957A-4E06-97F9-BA923DE626FB}" srcOrd="0" destOrd="0" presId="urn:microsoft.com/office/officeart/2005/8/layout/process5"/>
    <dgm:cxn modelId="{C11D733A-392E-470A-A7C3-242FC3992153}" type="presOf" srcId="{42AC3E7E-8D0F-4BFB-81E8-5C334FF801E2}" destId="{37E33D44-D429-4A18-86BA-B65DAC6BF797}" srcOrd="1" destOrd="0" presId="urn:microsoft.com/office/officeart/2005/8/layout/process5"/>
    <dgm:cxn modelId="{B5DAF340-C6B0-451C-81D6-B3E7210F8557}" srcId="{C9CBD037-C01B-45A5-A870-2C336E6EF408}" destId="{4D11B729-E665-47EB-82C7-C80D65A3F034}" srcOrd="7" destOrd="0" parTransId="{9B8B699D-1EE5-4641-80CC-2FB3E2636D01}" sibTransId="{9E5F83B2-1E41-4BA7-B2EA-83006A2C4DBC}"/>
    <dgm:cxn modelId="{AA57315C-3761-430D-8981-9CB59274AC02}" type="presOf" srcId="{D5F0EEE9-BE81-4284-8CB4-C764F9FBC360}" destId="{9FAA389E-F028-487C-A3ED-9BA17C8E310D}" srcOrd="1" destOrd="0" presId="urn:microsoft.com/office/officeart/2005/8/layout/process5"/>
    <dgm:cxn modelId="{971C7145-3257-47C0-AE16-8AD8F827D216}" type="presOf" srcId="{9B87783F-C435-4EE7-8455-63A6510458EE}" destId="{00454592-E2B9-4F2F-B399-442C3B7E6936}" srcOrd="1" destOrd="0" presId="urn:microsoft.com/office/officeart/2005/8/layout/process5"/>
    <dgm:cxn modelId="{B0A38468-D3C6-4321-AD13-C656558CC4BA}" type="presOf" srcId="{9501004D-7117-4D55-8AD6-BD5D54D56F7A}" destId="{6484198A-6241-4078-AFE6-1D047DDBACC4}" srcOrd="1" destOrd="0" presId="urn:microsoft.com/office/officeart/2005/8/layout/process5"/>
    <dgm:cxn modelId="{5B3D0749-AC8B-4B30-88ED-B8A5EE546045}" srcId="{C9CBD037-C01B-45A5-A870-2C336E6EF408}" destId="{066FE984-085A-4D61-9F26-0C426658828E}" srcOrd="9" destOrd="0" parTransId="{2C8010AF-A6F6-4873-9BBB-133FA40DC343}" sibTransId="{B8634BF5-1236-47CF-AFA0-9F22D718BB36}"/>
    <dgm:cxn modelId="{702DD449-583C-453A-BDC1-668E8108E66A}" srcId="{C9CBD037-C01B-45A5-A870-2C336E6EF408}" destId="{6FF6397A-88DC-4007-964E-7170B1BAC327}" srcOrd="1" destOrd="0" parTransId="{E5891409-D57E-450D-8BF0-587B5C894DE1}" sibTransId="{273B6786-79CF-49F3-A84B-B26DC0BDFF26}"/>
    <dgm:cxn modelId="{0A492F4B-7712-4B82-8517-2B43DA4B2022}" srcId="{C9CBD037-C01B-45A5-A870-2C336E6EF408}" destId="{62327DE5-9C9A-4D62-97F2-FC3B2F04EBDA}" srcOrd="5" destOrd="0" parTransId="{1E7B1F8E-034B-4932-AE06-35CAA61F0949}" sibTransId="{27475DBC-A3F8-4BA1-A77A-2E0EC30BE732}"/>
    <dgm:cxn modelId="{AEF9436C-533D-4220-B1A6-615CA70359B8}" type="presOf" srcId="{62327DE5-9C9A-4D62-97F2-FC3B2F04EBDA}" destId="{D398B82A-5AAF-466F-B781-A8F2C6E7471D}" srcOrd="0" destOrd="0" presId="urn:microsoft.com/office/officeart/2005/8/layout/process5"/>
    <dgm:cxn modelId="{555B2853-0ADA-42E3-A8CB-46209D86AFE2}" type="presOf" srcId="{27475DBC-A3F8-4BA1-A77A-2E0EC30BE732}" destId="{8C113528-F67E-4C63-95D9-0581505E383E}" srcOrd="1" destOrd="0" presId="urn:microsoft.com/office/officeart/2005/8/layout/process5"/>
    <dgm:cxn modelId="{45012554-68BA-4356-B6D2-7DE368B34C68}" type="presOf" srcId="{C58416DF-F295-48F6-83C7-6C4B48259DAC}" destId="{D88F0FCC-39D1-4213-9A75-F3365FA7F414}" srcOrd="1" destOrd="0" presId="urn:microsoft.com/office/officeart/2005/8/layout/process5"/>
    <dgm:cxn modelId="{57376B58-2411-4057-8F13-D077A85E6297}" srcId="{C9CBD037-C01B-45A5-A870-2C336E6EF408}" destId="{0C4F9070-602B-412D-9F93-2EC2DC11A29D}" srcOrd="8" destOrd="0" parTransId="{8DC63E34-023E-4B3E-ADB1-176A545FB1A6}" sibTransId="{EEAD1581-4677-4C05-8BF6-676CA3E6ECAF}"/>
    <dgm:cxn modelId="{116F7B81-7410-4725-989B-DB1D774F3034}" type="presOf" srcId="{27475DBC-A3F8-4BA1-A77A-2E0EC30BE732}" destId="{BBBF328B-6391-45E3-99E2-F9F873D23AE1}" srcOrd="0" destOrd="0" presId="urn:microsoft.com/office/officeart/2005/8/layout/process5"/>
    <dgm:cxn modelId="{4182EB83-B285-428E-A9B3-7006E68B9716}" type="presOf" srcId="{EEAD1581-4677-4C05-8BF6-676CA3E6ECAF}" destId="{FEDCB68B-5081-40B8-AA18-51E2C1580242}" srcOrd="1" destOrd="0" presId="urn:microsoft.com/office/officeart/2005/8/layout/process5"/>
    <dgm:cxn modelId="{755E4C84-084B-43E1-A083-A43DDA1B2D6F}" type="presOf" srcId="{1CA9EC80-3014-4250-B28F-05A5B8B59ED1}" destId="{F888352F-8DE0-43BC-991A-EA54899D021A}" srcOrd="0" destOrd="0" presId="urn:microsoft.com/office/officeart/2005/8/layout/process5"/>
    <dgm:cxn modelId="{52C5F284-C835-46FF-A985-F42D90102CF7}" type="presOf" srcId="{9501004D-7117-4D55-8AD6-BD5D54D56F7A}" destId="{B946F60D-01E4-49B3-827C-B762105258D4}" srcOrd="0" destOrd="0" presId="urn:microsoft.com/office/officeart/2005/8/layout/process5"/>
    <dgm:cxn modelId="{4CD54088-56E9-4079-8660-68C8365A6555}" srcId="{C9CBD037-C01B-45A5-A870-2C336E6EF408}" destId="{B8DD28E2-F3BD-4301-95AB-F3C673005691}" srcOrd="12" destOrd="0" parTransId="{D46C0144-547E-4DAE-8A9C-C92E42FF7658}" sibTransId="{970C4BEC-F252-4FA8-BE1A-53505DC48D2F}"/>
    <dgm:cxn modelId="{16C47589-0D25-4D32-8B61-65C07753E2AD}" srcId="{C9CBD037-C01B-45A5-A870-2C336E6EF408}" destId="{654C76A9-B7EA-4821-A70C-3EBEB5D7BCDA}" srcOrd="3" destOrd="0" parTransId="{51AFB57B-D80A-4265-8D9A-BA8DA3BAD934}" sibTransId="{9501004D-7117-4D55-8AD6-BD5D54D56F7A}"/>
    <dgm:cxn modelId="{D1E02D8A-8A7A-42E3-8FB0-A01C005510F1}" type="presOf" srcId="{B8634BF5-1236-47CF-AFA0-9F22D718BB36}" destId="{3D8E309E-4849-496F-AA9F-4B4663EEF5EB}" srcOrd="0" destOrd="0" presId="urn:microsoft.com/office/officeart/2005/8/layout/process5"/>
    <dgm:cxn modelId="{6C97EA94-D36F-433D-8050-1B0124A21E70}" type="presOf" srcId="{BCA1CDD3-6AE9-417F-9E63-44BC5E670117}" destId="{33687082-2980-49D0-BE17-236FCB9E6FAC}" srcOrd="0" destOrd="0" presId="urn:microsoft.com/office/officeart/2005/8/layout/process5"/>
    <dgm:cxn modelId="{EE51EC9C-809B-497D-A5AF-76946EFACA1D}" type="presOf" srcId="{9E5F83B2-1E41-4BA7-B2EA-83006A2C4DBC}" destId="{3F210D88-0A57-4F86-8944-4A8532B2337F}" srcOrd="0" destOrd="0" presId="urn:microsoft.com/office/officeart/2005/8/layout/process5"/>
    <dgm:cxn modelId="{3CC81F9D-571E-48A1-AC48-8BB15404845C}" type="presOf" srcId="{4D11B729-E665-47EB-82C7-C80D65A3F034}" destId="{1A621E72-DEAA-462E-ABBC-B5535FFD9634}" srcOrd="0" destOrd="0" presId="urn:microsoft.com/office/officeart/2005/8/layout/process5"/>
    <dgm:cxn modelId="{9AAEEEA1-0570-4251-B9B4-5B1E7468C2F5}" type="presOf" srcId="{B8DD28E2-F3BD-4301-95AB-F3C673005691}" destId="{A1855312-C456-4646-8688-E9518D02555A}" srcOrd="0" destOrd="0" presId="urn:microsoft.com/office/officeart/2005/8/layout/process5"/>
    <dgm:cxn modelId="{BE1176A6-D936-4915-BCE9-80842F3A0FE0}" srcId="{C9CBD037-C01B-45A5-A870-2C336E6EF408}" destId="{1CA9EC80-3014-4250-B28F-05A5B8B59ED1}" srcOrd="10" destOrd="0" parTransId="{A904F4C6-E902-45BD-9713-D9A1C9CF3A42}" sibTransId="{D5F0EEE9-BE81-4284-8CB4-C764F9FBC360}"/>
    <dgm:cxn modelId="{004E52A8-47D3-4AF0-B944-D711084C9744}" type="presOf" srcId="{9E5F83B2-1E41-4BA7-B2EA-83006A2C4DBC}" destId="{2FD1472A-652B-4459-86AF-3F5C4FF6ACBA}" srcOrd="1" destOrd="0" presId="urn:microsoft.com/office/officeart/2005/8/layout/process5"/>
    <dgm:cxn modelId="{380277AF-CA75-4BF1-8AC7-A933FD8D80C4}" type="presOf" srcId="{9262ADAE-4121-4EBE-8128-4F4C87F7DAB4}" destId="{FD60760F-780A-44EB-A237-49F19BED7492}" srcOrd="0" destOrd="0" presId="urn:microsoft.com/office/officeart/2005/8/layout/process5"/>
    <dgm:cxn modelId="{449DCBB0-4E36-4D32-95CB-5E892B2C17B6}" srcId="{C9CBD037-C01B-45A5-A870-2C336E6EF408}" destId="{9262ADAE-4121-4EBE-8128-4F4C87F7DAB4}" srcOrd="2" destOrd="0" parTransId="{295408CF-55B0-4F62-9711-FA7B81FE9570}" sibTransId="{9B87783F-C435-4EE7-8455-63A6510458EE}"/>
    <dgm:cxn modelId="{597761C6-0171-45BB-9A76-C2AE84671841}" type="presOf" srcId="{EEAD1581-4677-4C05-8BF6-676CA3E6ECAF}" destId="{DC63ABBE-B1AA-438E-AA14-EF987CA5F246}" srcOrd="0" destOrd="0" presId="urn:microsoft.com/office/officeart/2005/8/layout/process5"/>
    <dgm:cxn modelId="{32D025CA-1097-4A51-B584-AB073BF94DBB}" type="presOf" srcId="{0C4F9070-602B-412D-9F93-2EC2DC11A29D}" destId="{703AA315-1AFA-442C-A992-80E3DA756F74}" srcOrd="0" destOrd="0" presId="urn:microsoft.com/office/officeart/2005/8/layout/process5"/>
    <dgm:cxn modelId="{D0028BCF-8CD4-422F-AF1F-128E5E6C4060}" type="presOf" srcId="{066FE984-085A-4D61-9F26-0C426658828E}" destId="{37068977-E613-4B51-9BF1-24771913C1CE}" srcOrd="0" destOrd="0" presId="urn:microsoft.com/office/officeart/2005/8/layout/process5"/>
    <dgm:cxn modelId="{9EA009D1-FFBD-4380-90F8-B117DBE3BC3F}" type="presOf" srcId="{23B78D07-E2BD-499B-80B2-D3131F79DB42}" destId="{02CBBFE2-BD3E-4506-8E25-65F1B3820FB1}" srcOrd="0" destOrd="0" presId="urn:microsoft.com/office/officeart/2005/8/layout/process5"/>
    <dgm:cxn modelId="{DC6A45D1-49D1-4CD9-A06E-F84932ACBCC3}" type="presOf" srcId="{C610D5D8-C489-4718-9FE8-B649DF407F9F}" destId="{3AD77D00-A00A-4478-95C7-FB1A6B673859}" srcOrd="0" destOrd="0" presId="urn:microsoft.com/office/officeart/2005/8/layout/process5"/>
    <dgm:cxn modelId="{E02042D7-7C0C-42FE-93D5-CEBD89B322DD}" type="presOf" srcId="{273B6786-79CF-49F3-A84B-B26DC0BDFF26}" destId="{FF22B096-6FF0-491D-8298-1BF1EAB4354A}" srcOrd="0" destOrd="0" presId="urn:microsoft.com/office/officeart/2005/8/layout/process5"/>
    <dgm:cxn modelId="{499494DB-7507-4D08-8EF1-5920202C7AE7}" srcId="{C9CBD037-C01B-45A5-A870-2C336E6EF408}" destId="{30A58769-9834-4DC0-84D9-12D8644A9F12}" srcOrd="13" destOrd="0" parTransId="{32473EB0-6562-4255-92B3-90D4935A8621}" sibTransId="{C86804D2-C910-4B78-8EF9-DD19DE52C183}"/>
    <dgm:cxn modelId="{87823EE7-8893-4039-B7C5-CB5C259B0EAA}" type="presOf" srcId="{654C76A9-B7EA-4821-A70C-3EBEB5D7BCDA}" destId="{298274F7-D4EC-4409-AF36-D3D846F11978}" srcOrd="0" destOrd="0" presId="urn:microsoft.com/office/officeart/2005/8/layout/process5"/>
    <dgm:cxn modelId="{AD0AADE8-01E9-4EAC-9707-536D7E2ABBF3}" type="presOf" srcId="{D75B3A91-BDE0-4867-BB19-672DA610C69F}" destId="{158460C6-DE07-41AE-BA6B-B9A5460FF0E8}" srcOrd="1" destOrd="0" presId="urn:microsoft.com/office/officeart/2005/8/layout/process5"/>
    <dgm:cxn modelId="{50E70BEB-D279-4CB3-8C87-41D2ACF6A041}" type="presOf" srcId="{9B87783F-C435-4EE7-8455-63A6510458EE}" destId="{253086CF-2997-4FBA-AB09-6CF077F5FE61}" srcOrd="0" destOrd="0" presId="urn:microsoft.com/office/officeart/2005/8/layout/process5"/>
    <dgm:cxn modelId="{07AE25ED-2704-4E62-A840-33405AB2E3A5}" srcId="{C9CBD037-C01B-45A5-A870-2C336E6EF408}" destId="{C610D5D8-C489-4718-9FE8-B649DF407F9F}" srcOrd="4" destOrd="0" parTransId="{FA477E37-5FE0-4945-9284-8902E3C5B5E7}" sibTransId="{C58416DF-F295-48F6-83C7-6C4B48259DAC}"/>
    <dgm:cxn modelId="{56CBDBF5-3329-41F6-A42A-F27661937EF6}" type="presOf" srcId="{03D7B9DB-45C8-43BC-863A-3C36EEFDF1E5}" destId="{CA0DC584-41D2-483F-AA6A-B69838914CB7}" srcOrd="0" destOrd="0" presId="urn:microsoft.com/office/officeart/2005/8/layout/process5"/>
    <dgm:cxn modelId="{3E9DFBF5-BF8C-4F30-B489-783FA23F833E}" type="presOf" srcId="{C58416DF-F295-48F6-83C7-6C4B48259DAC}" destId="{9AE08398-22F4-4F8A-9A90-16BF4745F990}" srcOrd="0" destOrd="0" presId="urn:microsoft.com/office/officeart/2005/8/layout/process5"/>
    <dgm:cxn modelId="{EE5C75F7-8DCC-4098-A4D8-CAF3A92D44E1}" type="presOf" srcId="{42AC3E7E-8D0F-4BFB-81E8-5C334FF801E2}" destId="{45352DC7-6546-4DE9-93EF-E051A5594699}" srcOrd="0" destOrd="0" presId="urn:microsoft.com/office/officeart/2005/8/layout/process5"/>
    <dgm:cxn modelId="{CCC31126-0CD7-4EF1-B213-90A7D00DDBB4}" type="presParOf" srcId="{CD7F04CC-5DB8-4185-AF28-F43A5F38CCEB}" destId="{84B4185A-1D70-4090-B3CB-87ED62580554}" srcOrd="0" destOrd="0" presId="urn:microsoft.com/office/officeart/2005/8/layout/process5"/>
    <dgm:cxn modelId="{C2385F9E-EC7C-430D-BDA0-3B03DB1F3FF7}" type="presParOf" srcId="{CD7F04CC-5DB8-4185-AF28-F43A5F38CCEB}" destId="{8CDB1BF8-A4B5-400F-821B-C9B81F91419D}" srcOrd="1" destOrd="0" presId="urn:microsoft.com/office/officeart/2005/8/layout/process5"/>
    <dgm:cxn modelId="{847BA9DD-0F07-4B1B-BF4E-BA6ABC7A9260}" type="presParOf" srcId="{8CDB1BF8-A4B5-400F-821B-C9B81F91419D}" destId="{158460C6-DE07-41AE-BA6B-B9A5460FF0E8}" srcOrd="0" destOrd="0" presId="urn:microsoft.com/office/officeart/2005/8/layout/process5"/>
    <dgm:cxn modelId="{077328DF-6913-4AD0-B893-95D04DB75930}" type="presParOf" srcId="{CD7F04CC-5DB8-4185-AF28-F43A5F38CCEB}" destId="{80B07190-957A-4E06-97F9-BA923DE626FB}" srcOrd="2" destOrd="0" presId="urn:microsoft.com/office/officeart/2005/8/layout/process5"/>
    <dgm:cxn modelId="{9B621835-08F4-435A-9CB8-CF263F52BD9E}" type="presParOf" srcId="{CD7F04CC-5DB8-4185-AF28-F43A5F38CCEB}" destId="{FF22B096-6FF0-491D-8298-1BF1EAB4354A}" srcOrd="3" destOrd="0" presId="urn:microsoft.com/office/officeart/2005/8/layout/process5"/>
    <dgm:cxn modelId="{233E7D6C-F3C1-4AFE-A0E0-15780898B123}" type="presParOf" srcId="{FF22B096-6FF0-491D-8298-1BF1EAB4354A}" destId="{0CE691E2-4EC3-425A-BFF3-93AA69D86AEA}" srcOrd="0" destOrd="0" presId="urn:microsoft.com/office/officeart/2005/8/layout/process5"/>
    <dgm:cxn modelId="{7D41D03D-FBF0-47FE-B7B9-94B9B0DFD03B}" type="presParOf" srcId="{CD7F04CC-5DB8-4185-AF28-F43A5F38CCEB}" destId="{FD60760F-780A-44EB-A237-49F19BED7492}" srcOrd="4" destOrd="0" presId="urn:microsoft.com/office/officeart/2005/8/layout/process5"/>
    <dgm:cxn modelId="{966ED880-B642-4239-96F5-3A99F86AB7B8}" type="presParOf" srcId="{CD7F04CC-5DB8-4185-AF28-F43A5F38CCEB}" destId="{253086CF-2997-4FBA-AB09-6CF077F5FE61}" srcOrd="5" destOrd="0" presId="urn:microsoft.com/office/officeart/2005/8/layout/process5"/>
    <dgm:cxn modelId="{D67F4624-D4B8-4D21-9549-371DF91A64C7}" type="presParOf" srcId="{253086CF-2997-4FBA-AB09-6CF077F5FE61}" destId="{00454592-E2B9-4F2F-B399-442C3B7E6936}" srcOrd="0" destOrd="0" presId="urn:microsoft.com/office/officeart/2005/8/layout/process5"/>
    <dgm:cxn modelId="{EC52DB83-5054-44CC-9CFF-C50AF0D7E40D}" type="presParOf" srcId="{CD7F04CC-5DB8-4185-AF28-F43A5F38CCEB}" destId="{298274F7-D4EC-4409-AF36-D3D846F11978}" srcOrd="6" destOrd="0" presId="urn:microsoft.com/office/officeart/2005/8/layout/process5"/>
    <dgm:cxn modelId="{F8F47731-58FB-427F-8018-E357AA5CF945}" type="presParOf" srcId="{CD7F04CC-5DB8-4185-AF28-F43A5F38CCEB}" destId="{B946F60D-01E4-49B3-827C-B762105258D4}" srcOrd="7" destOrd="0" presId="urn:microsoft.com/office/officeart/2005/8/layout/process5"/>
    <dgm:cxn modelId="{900A65F4-2423-45F6-9179-6019B10B2038}" type="presParOf" srcId="{B946F60D-01E4-49B3-827C-B762105258D4}" destId="{6484198A-6241-4078-AFE6-1D047DDBACC4}" srcOrd="0" destOrd="0" presId="urn:microsoft.com/office/officeart/2005/8/layout/process5"/>
    <dgm:cxn modelId="{5ABB7FD3-8259-4954-867F-CB4C4906FADD}" type="presParOf" srcId="{CD7F04CC-5DB8-4185-AF28-F43A5F38CCEB}" destId="{3AD77D00-A00A-4478-95C7-FB1A6B673859}" srcOrd="8" destOrd="0" presId="urn:microsoft.com/office/officeart/2005/8/layout/process5"/>
    <dgm:cxn modelId="{535593AB-F128-4633-97E2-EA137DBF7F08}" type="presParOf" srcId="{CD7F04CC-5DB8-4185-AF28-F43A5F38CCEB}" destId="{9AE08398-22F4-4F8A-9A90-16BF4745F990}" srcOrd="9" destOrd="0" presId="urn:microsoft.com/office/officeart/2005/8/layout/process5"/>
    <dgm:cxn modelId="{87CCE2C1-20A8-4F01-B316-D54A791F5726}" type="presParOf" srcId="{9AE08398-22F4-4F8A-9A90-16BF4745F990}" destId="{D88F0FCC-39D1-4213-9A75-F3365FA7F414}" srcOrd="0" destOrd="0" presId="urn:microsoft.com/office/officeart/2005/8/layout/process5"/>
    <dgm:cxn modelId="{F4F2D16E-E139-4C4E-BB34-6BDD8B56AB22}" type="presParOf" srcId="{CD7F04CC-5DB8-4185-AF28-F43A5F38CCEB}" destId="{D398B82A-5AAF-466F-B781-A8F2C6E7471D}" srcOrd="10" destOrd="0" presId="urn:microsoft.com/office/officeart/2005/8/layout/process5"/>
    <dgm:cxn modelId="{EC169C01-106E-4B7E-81A6-8D00651B222C}" type="presParOf" srcId="{CD7F04CC-5DB8-4185-AF28-F43A5F38CCEB}" destId="{BBBF328B-6391-45E3-99E2-F9F873D23AE1}" srcOrd="11" destOrd="0" presId="urn:microsoft.com/office/officeart/2005/8/layout/process5"/>
    <dgm:cxn modelId="{1C0F903B-9648-4DBD-8482-EA5780D008B1}" type="presParOf" srcId="{BBBF328B-6391-45E3-99E2-F9F873D23AE1}" destId="{8C113528-F67E-4C63-95D9-0581505E383E}" srcOrd="0" destOrd="0" presId="urn:microsoft.com/office/officeart/2005/8/layout/process5"/>
    <dgm:cxn modelId="{CFFD15C5-512F-4FD8-9049-64473A8E58CC}" type="presParOf" srcId="{CD7F04CC-5DB8-4185-AF28-F43A5F38CCEB}" destId="{02CBBFE2-BD3E-4506-8E25-65F1B3820FB1}" srcOrd="12" destOrd="0" presId="urn:microsoft.com/office/officeart/2005/8/layout/process5"/>
    <dgm:cxn modelId="{A3F4DFE9-45C9-4A7D-9CF0-6D0A54EA9409}" type="presParOf" srcId="{CD7F04CC-5DB8-4185-AF28-F43A5F38CCEB}" destId="{CA0DC584-41D2-483F-AA6A-B69838914CB7}" srcOrd="13" destOrd="0" presId="urn:microsoft.com/office/officeart/2005/8/layout/process5"/>
    <dgm:cxn modelId="{CAFBBFF9-B656-4DB8-933E-DE0E4AEAEAEF}" type="presParOf" srcId="{CA0DC584-41D2-483F-AA6A-B69838914CB7}" destId="{E2365DF4-9699-49C1-820A-06F190DA0C4B}" srcOrd="0" destOrd="0" presId="urn:microsoft.com/office/officeart/2005/8/layout/process5"/>
    <dgm:cxn modelId="{3B4D5D3E-0278-43F2-9292-8C0BEE91D847}" type="presParOf" srcId="{CD7F04CC-5DB8-4185-AF28-F43A5F38CCEB}" destId="{1A621E72-DEAA-462E-ABBC-B5535FFD9634}" srcOrd="14" destOrd="0" presId="urn:microsoft.com/office/officeart/2005/8/layout/process5"/>
    <dgm:cxn modelId="{AB8213C0-F765-44B7-97FA-2AF47E1F6D40}" type="presParOf" srcId="{CD7F04CC-5DB8-4185-AF28-F43A5F38CCEB}" destId="{3F210D88-0A57-4F86-8944-4A8532B2337F}" srcOrd="15" destOrd="0" presId="urn:microsoft.com/office/officeart/2005/8/layout/process5"/>
    <dgm:cxn modelId="{FF310537-FE9D-4568-AA52-573D9D090439}" type="presParOf" srcId="{3F210D88-0A57-4F86-8944-4A8532B2337F}" destId="{2FD1472A-652B-4459-86AF-3F5C4FF6ACBA}" srcOrd="0" destOrd="0" presId="urn:microsoft.com/office/officeart/2005/8/layout/process5"/>
    <dgm:cxn modelId="{AB1D3F1B-1902-46F3-91D8-DC2F3DB15CA7}" type="presParOf" srcId="{CD7F04CC-5DB8-4185-AF28-F43A5F38CCEB}" destId="{703AA315-1AFA-442C-A992-80E3DA756F74}" srcOrd="16" destOrd="0" presId="urn:microsoft.com/office/officeart/2005/8/layout/process5"/>
    <dgm:cxn modelId="{F109761B-0283-4305-9245-6F0FA5DAF7EA}" type="presParOf" srcId="{CD7F04CC-5DB8-4185-AF28-F43A5F38CCEB}" destId="{DC63ABBE-B1AA-438E-AA14-EF987CA5F246}" srcOrd="17" destOrd="0" presId="urn:microsoft.com/office/officeart/2005/8/layout/process5"/>
    <dgm:cxn modelId="{DB676F6E-FC60-4E0C-BE65-C6271FDC00F3}" type="presParOf" srcId="{DC63ABBE-B1AA-438E-AA14-EF987CA5F246}" destId="{FEDCB68B-5081-40B8-AA18-51E2C1580242}" srcOrd="0" destOrd="0" presId="urn:microsoft.com/office/officeart/2005/8/layout/process5"/>
    <dgm:cxn modelId="{6540CEC1-2F5B-4A18-9854-78C600A18416}" type="presParOf" srcId="{CD7F04CC-5DB8-4185-AF28-F43A5F38CCEB}" destId="{37068977-E613-4B51-9BF1-24771913C1CE}" srcOrd="18" destOrd="0" presId="urn:microsoft.com/office/officeart/2005/8/layout/process5"/>
    <dgm:cxn modelId="{3C490879-6DCF-4262-8CCB-EC0800F19C21}" type="presParOf" srcId="{CD7F04CC-5DB8-4185-AF28-F43A5F38CCEB}" destId="{3D8E309E-4849-496F-AA9F-4B4663EEF5EB}" srcOrd="19" destOrd="0" presId="urn:microsoft.com/office/officeart/2005/8/layout/process5"/>
    <dgm:cxn modelId="{57CDF99F-9BA8-4D5F-BF93-7F57DB7CCBFC}" type="presParOf" srcId="{3D8E309E-4849-496F-AA9F-4B4663EEF5EB}" destId="{27A8BB49-8FBE-4ED8-91C9-D9733B8B5918}" srcOrd="0" destOrd="0" presId="urn:microsoft.com/office/officeart/2005/8/layout/process5"/>
    <dgm:cxn modelId="{BE8AD65F-FBD5-4020-98A5-8ED33C6E48D8}" type="presParOf" srcId="{CD7F04CC-5DB8-4185-AF28-F43A5F38CCEB}" destId="{F888352F-8DE0-43BC-991A-EA54899D021A}" srcOrd="20" destOrd="0" presId="urn:microsoft.com/office/officeart/2005/8/layout/process5"/>
    <dgm:cxn modelId="{0D084EBD-8C3C-4D8A-A808-CE5351AB76A3}" type="presParOf" srcId="{CD7F04CC-5DB8-4185-AF28-F43A5F38CCEB}" destId="{488E7006-BB22-4906-816C-AE07B057D33D}" srcOrd="21" destOrd="0" presId="urn:microsoft.com/office/officeart/2005/8/layout/process5"/>
    <dgm:cxn modelId="{6B440166-2F96-43BB-A87A-F6CCE0C3230F}" type="presParOf" srcId="{488E7006-BB22-4906-816C-AE07B057D33D}" destId="{9FAA389E-F028-487C-A3ED-9BA17C8E310D}" srcOrd="0" destOrd="0" presId="urn:microsoft.com/office/officeart/2005/8/layout/process5"/>
    <dgm:cxn modelId="{60EA3339-BA94-4D26-89D7-3CB0199FF900}" type="presParOf" srcId="{CD7F04CC-5DB8-4185-AF28-F43A5F38CCEB}" destId="{33687082-2980-49D0-BE17-236FCB9E6FAC}" srcOrd="22" destOrd="0" presId="urn:microsoft.com/office/officeart/2005/8/layout/process5"/>
    <dgm:cxn modelId="{58925CB1-D628-467C-99B8-6AF99A50B0B9}" type="presParOf" srcId="{CD7F04CC-5DB8-4185-AF28-F43A5F38CCEB}" destId="{45352DC7-6546-4DE9-93EF-E051A5594699}" srcOrd="23" destOrd="0" presId="urn:microsoft.com/office/officeart/2005/8/layout/process5"/>
    <dgm:cxn modelId="{56722DE3-38B9-4588-84DD-28D269872788}" type="presParOf" srcId="{45352DC7-6546-4DE9-93EF-E051A5594699}" destId="{37E33D44-D429-4A18-86BA-B65DAC6BF797}" srcOrd="0" destOrd="0" presId="urn:microsoft.com/office/officeart/2005/8/layout/process5"/>
    <dgm:cxn modelId="{2C3D14C9-FE32-4309-93AF-AE15E8903FD2}" type="presParOf" srcId="{CD7F04CC-5DB8-4185-AF28-F43A5F38CCEB}" destId="{A1855312-C456-4646-8688-E9518D02555A}" srcOrd="24" destOrd="0" presId="urn:microsoft.com/office/officeart/2005/8/layout/process5"/>
    <dgm:cxn modelId="{34D246B1-9B11-4AB1-BF2F-43AA48B37640}" type="presParOf" srcId="{CD7F04CC-5DB8-4185-AF28-F43A5F38CCEB}" destId="{9E366367-2274-4F1E-B593-BAFCD728CB64}" srcOrd="25" destOrd="0" presId="urn:microsoft.com/office/officeart/2005/8/layout/process5"/>
    <dgm:cxn modelId="{247F792C-858B-47BE-A5E6-E104B4736ECC}" type="presParOf" srcId="{9E366367-2274-4F1E-B593-BAFCD728CB64}" destId="{AF5C89A7-7E90-4BF8-BBF7-C561CAA69232}" srcOrd="0" destOrd="0" presId="urn:microsoft.com/office/officeart/2005/8/layout/process5"/>
    <dgm:cxn modelId="{AC1B7BB4-84D6-4028-A534-1AD33EFDB69F}" type="presParOf" srcId="{CD7F04CC-5DB8-4185-AF28-F43A5F38CCEB}" destId="{010129FD-7BB9-4CD1-90F7-1D20F3439D84}" srcOrd="2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44587C-29E4-401D-B85F-65EC0384169D}">
      <dsp:nvSpPr>
        <dsp:cNvPr id="0" name=""/>
        <dsp:cNvSpPr/>
      </dsp:nvSpPr>
      <dsp:spPr>
        <a:xfrm>
          <a:off x="0" y="0"/>
          <a:ext cx="10515600" cy="11731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9372CF-EF19-4EB3-B954-523DEB4C4BD6}">
      <dsp:nvSpPr>
        <dsp:cNvPr id="0" name=""/>
        <dsp:cNvSpPr/>
      </dsp:nvSpPr>
      <dsp:spPr>
        <a:xfrm>
          <a:off x="232231" y="537031"/>
          <a:ext cx="645230" cy="645230"/>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9FA80E-76DA-472D-9B60-CD9369A828FD}">
      <dsp:nvSpPr>
        <dsp:cNvPr id="0" name=""/>
        <dsp:cNvSpPr/>
      </dsp:nvSpPr>
      <dsp:spPr>
        <a:xfrm>
          <a:off x="1312021" y="0"/>
          <a:ext cx="9160615" cy="1173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58" tIns="124158" rIns="124158" bIns="124158" numCol="1" spcCol="1270" anchor="ctr" anchorCtr="0">
          <a:noAutofit/>
        </a:bodyPr>
        <a:lstStyle/>
        <a:p>
          <a:pPr marL="0" lvl="0" indent="0" algn="l" defTabSz="844550">
            <a:lnSpc>
              <a:spcPct val="90000"/>
            </a:lnSpc>
            <a:spcBef>
              <a:spcPct val="0"/>
            </a:spcBef>
            <a:spcAft>
              <a:spcPct val="35000"/>
            </a:spcAft>
            <a:buNone/>
          </a:pPr>
          <a:r>
            <a:rPr lang="en-US" sz="1900" b="0" i="0" kern="1200"/>
            <a:t>The Factory design pattern is a creational pattern that lets you create objects without exposing their specific creation logic. Instead of directly instantiating objects using their constructors, you delegate the creation process to a central "factory" class or method. </a:t>
          </a:r>
          <a:endParaRPr lang="en-US" sz="1900" kern="1200"/>
        </a:p>
      </dsp:txBody>
      <dsp:txXfrm>
        <a:off x="1312021" y="0"/>
        <a:ext cx="9160615" cy="1173146"/>
      </dsp:txXfrm>
    </dsp:sp>
    <dsp:sp modelId="{215BFB68-D209-4B5C-B366-349A07EEEFAC}">
      <dsp:nvSpPr>
        <dsp:cNvPr id="0" name=""/>
        <dsp:cNvSpPr/>
      </dsp:nvSpPr>
      <dsp:spPr>
        <a:xfrm>
          <a:off x="0" y="1077620"/>
          <a:ext cx="10515600" cy="11731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E7800-52F8-486E-920A-C2711E1C4154}">
      <dsp:nvSpPr>
        <dsp:cNvPr id="0" name=""/>
        <dsp:cNvSpPr/>
      </dsp:nvSpPr>
      <dsp:spPr>
        <a:xfrm>
          <a:off x="306871" y="885333"/>
          <a:ext cx="645230" cy="6452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4061F0-F562-4D50-9D7D-AD361D960218}">
      <dsp:nvSpPr>
        <dsp:cNvPr id="0" name=""/>
        <dsp:cNvSpPr/>
      </dsp:nvSpPr>
      <dsp:spPr>
        <a:xfrm>
          <a:off x="1289943" y="730632"/>
          <a:ext cx="9156951" cy="141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58" tIns="124158" rIns="124158" bIns="124158" numCol="1" spcCol="1270" anchor="ctr" anchorCtr="0">
          <a:noAutofit/>
        </a:bodyPr>
        <a:lstStyle/>
        <a:p>
          <a:pPr marL="0" lvl="0" indent="0" algn="l" defTabSz="844550">
            <a:lnSpc>
              <a:spcPct val="90000"/>
            </a:lnSpc>
            <a:spcBef>
              <a:spcPct val="0"/>
            </a:spcBef>
            <a:spcAft>
              <a:spcPct val="35000"/>
            </a:spcAft>
            <a:buNone/>
          </a:pPr>
          <a:r>
            <a:rPr lang="en-US" sz="1900" b="0" i="0" kern="1200"/>
            <a:t>This pattern helps in creating an object while hiding the implementation details and the exact type of the object that will be created.</a:t>
          </a:r>
          <a:endParaRPr lang="en-US" sz="1900" kern="1200"/>
        </a:p>
      </dsp:txBody>
      <dsp:txXfrm>
        <a:off x="1289943" y="730632"/>
        <a:ext cx="9156951" cy="1419073"/>
      </dsp:txXfrm>
    </dsp:sp>
    <dsp:sp modelId="{B4077E19-B132-44C6-BB0C-87667FB38B5E}">
      <dsp:nvSpPr>
        <dsp:cNvPr id="0" name=""/>
        <dsp:cNvSpPr/>
      </dsp:nvSpPr>
      <dsp:spPr>
        <a:xfrm>
          <a:off x="0" y="3179095"/>
          <a:ext cx="10515600" cy="11731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28C9D9-A12F-45F8-A700-2AA2AD820926}">
      <dsp:nvSpPr>
        <dsp:cNvPr id="0" name=""/>
        <dsp:cNvSpPr/>
      </dsp:nvSpPr>
      <dsp:spPr>
        <a:xfrm>
          <a:off x="354876" y="3443053"/>
          <a:ext cx="645230" cy="645230"/>
        </a:xfrm>
        <a:prstGeom prst="rect">
          <a:avLst/>
        </a:prstGeom>
        <a:solidFill>
          <a:schemeClr val="accent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35A5D7-2CFA-4874-92B8-08C90575A597}">
      <dsp:nvSpPr>
        <dsp:cNvPr id="0" name=""/>
        <dsp:cNvSpPr/>
      </dsp:nvSpPr>
      <dsp:spPr>
        <a:xfrm>
          <a:off x="1354984" y="3179095"/>
          <a:ext cx="9160615" cy="1173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58" tIns="124158" rIns="124158" bIns="124158" numCol="1" spcCol="1270" anchor="ctr" anchorCtr="0">
          <a:noAutofit/>
        </a:bodyPr>
        <a:lstStyle/>
        <a:p>
          <a:pPr marL="0" lvl="0" indent="0" algn="l" defTabSz="844550">
            <a:lnSpc>
              <a:spcPct val="90000"/>
            </a:lnSpc>
            <a:spcBef>
              <a:spcPct val="0"/>
            </a:spcBef>
            <a:spcAft>
              <a:spcPct val="35000"/>
            </a:spcAft>
            <a:buNone/>
          </a:pPr>
          <a:r>
            <a:rPr lang="en-US" sz="1900" b="0" i="0" kern="1200"/>
            <a:t>Example : If you have an application that converts documents to different formats (PDF, Word, HTML), a factory pattern can be used to create the appropriate converter based on the desired output format.</a:t>
          </a:r>
          <a:endParaRPr lang="en-US" sz="1900" kern="1200"/>
        </a:p>
      </dsp:txBody>
      <dsp:txXfrm>
        <a:off x="1354984" y="3179095"/>
        <a:ext cx="9160615" cy="1173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57B3A-BADD-4B69-9388-42B7752D657E}">
      <dsp:nvSpPr>
        <dsp:cNvPr id="0" name=""/>
        <dsp:cNvSpPr/>
      </dsp:nvSpPr>
      <dsp:spPr>
        <a:xfrm>
          <a:off x="1283" y="306119"/>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AF8BBA-841E-4C53-A623-BFC67DC663B8}">
      <dsp:nvSpPr>
        <dsp:cNvPr id="0" name=""/>
        <dsp:cNvSpPr/>
      </dsp:nvSpPr>
      <dsp:spPr>
        <a:xfrm>
          <a:off x="501904" y="781709"/>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the key difference lies in the scope of creation. The Factory Pattern is concerned with creating individual objects, while the Abstract Factory Pattern is concerned with creating families of related or dependent objects. The Abstract Factory Pattern often involves multiple factory methods, each responsible for creating a different type of object within the family.</a:t>
          </a:r>
          <a:endParaRPr lang="en-US" sz="1900" kern="1200" dirty="0"/>
        </a:p>
      </dsp:txBody>
      <dsp:txXfrm>
        <a:off x="585701" y="865506"/>
        <a:ext cx="4337991" cy="2693452"/>
      </dsp:txXfrm>
    </dsp:sp>
    <dsp:sp modelId="{9966456C-B4ED-49B5-8185-ED7EB1E0BC69}">
      <dsp:nvSpPr>
        <dsp:cNvPr id="0" name=""/>
        <dsp:cNvSpPr/>
      </dsp:nvSpPr>
      <dsp:spPr>
        <a:xfrm>
          <a:off x="5508110" y="306119"/>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1261E2-A126-4D5C-9BB6-90458D59C871}">
      <dsp:nvSpPr>
        <dsp:cNvPr id="0" name=""/>
        <dsp:cNvSpPr/>
      </dsp:nvSpPr>
      <dsp:spPr>
        <a:xfrm>
          <a:off x="6008730" y="781709"/>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If you only need to create a few unrelated objects, a simple Factory might suffice. However, for managing families of related objects or scenarios with potential expansion, the greater flexibility of an Abstract Factory could be beneficial.</a:t>
          </a:r>
          <a:endParaRPr lang="en-US" sz="1900" kern="1200"/>
        </a:p>
      </dsp:txBody>
      <dsp:txXfrm>
        <a:off x="6092527" y="865506"/>
        <a:ext cx="4337991" cy="2693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4954D-4328-458A-96BE-0B2FAE216F40}">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E1C2E1-C4B7-477F-AD75-8048248DD07A}">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Facade Pattern</a:t>
          </a:r>
          <a:r>
            <a:rPr lang="en-US" sz="1800" b="0" i="0" kern="1200" dirty="0"/>
            <a:t>: The Facade pattern is a </a:t>
          </a:r>
          <a:r>
            <a:rPr lang="en-US" sz="1800" b="1" i="0" kern="1200" dirty="0"/>
            <a:t>structural design </a:t>
          </a:r>
          <a:r>
            <a:rPr lang="en-US" sz="1800" b="0" i="0" kern="1200" dirty="0"/>
            <a:t>pattern that </a:t>
          </a:r>
          <a:r>
            <a:rPr lang="en-US" sz="1800" b="1" i="0" kern="1200" dirty="0"/>
            <a:t>provides a simplified interface to a complex subsystem</a:t>
          </a:r>
          <a:r>
            <a:rPr lang="en-US" sz="1800" b="0" i="0" kern="1200" dirty="0"/>
            <a:t>. It doesn't encapsulate or hide the subsystem but provides a simpler or reduced interface to a more complex one, making it easier to use. The Facade pattern is typically used </a:t>
          </a:r>
          <a:r>
            <a:rPr lang="en-US" sz="1800" b="1" i="0" kern="1200" dirty="0"/>
            <a:t>when you want to simplify a complex system</a:t>
          </a:r>
          <a:r>
            <a:rPr lang="en-US" sz="1800" b="0" i="0" kern="1200" dirty="0"/>
            <a:t>, or when you want to decouple a client implementation from a complex subsystem.</a:t>
          </a:r>
          <a:endParaRPr lang="en-US" sz="1800" kern="1200" dirty="0"/>
        </a:p>
      </dsp:txBody>
      <dsp:txXfrm>
        <a:off x="608661" y="692298"/>
        <a:ext cx="4508047" cy="2799040"/>
      </dsp:txXfrm>
    </dsp:sp>
    <dsp:sp modelId="{9DB20C78-4F4B-4C37-B788-D3809C6FDDAC}">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14CC8A-4F2C-4DE6-9DA1-E8D5C044B860}">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Factory Pattern</a:t>
          </a:r>
          <a:r>
            <a:rPr lang="en-US" sz="1800" b="0" i="0" kern="1200" dirty="0"/>
            <a:t>: The Factory pattern is a </a:t>
          </a:r>
          <a:r>
            <a:rPr lang="en-US" sz="1800" b="1" i="0" kern="1200" dirty="0"/>
            <a:t>creational design </a:t>
          </a:r>
          <a:r>
            <a:rPr lang="en-US" sz="1800" b="0" i="0" kern="1200" dirty="0"/>
            <a:t>pattern </a:t>
          </a:r>
          <a:r>
            <a:rPr lang="en-US" sz="1800" b="1" i="0" kern="1200" dirty="0"/>
            <a:t>that provides an interface for creating objects in a superclass</a:t>
          </a:r>
          <a:r>
            <a:rPr lang="en-US" sz="1800" b="0" i="0" kern="1200" dirty="0"/>
            <a:t>, but allows subclasses to alter the type of objects that will be created. The Factory pattern is typically used when </a:t>
          </a:r>
          <a:r>
            <a:rPr lang="en-US" sz="1800" b="1" i="0" kern="1200" dirty="0"/>
            <a:t>a class can't anticipate the type of objects it needs to create</a:t>
          </a:r>
          <a:r>
            <a:rPr lang="en-US" sz="1800" b="0" i="0" kern="1200" dirty="0"/>
            <a:t>, or when a class wants its subclasses to specify the objects it creates.</a:t>
          </a:r>
          <a:endParaRPr lang="en-US" sz="1800" kern="1200" dirty="0"/>
        </a:p>
      </dsp:txBody>
      <dsp:txXfrm>
        <a:off x="6331365" y="692298"/>
        <a:ext cx="4508047" cy="27990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4185A-1D70-4090-B3CB-87ED62580554}">
      <dsp:nvSpPr>
        <dsp:cNvPr id="0" name=""/>
        <dsp:cNvSpPr/>
      </dsp:nvSpPr>
      <dsp:spPr>
        <a:xfrm>
          <a:off x="2625" y="361846"/>
          <a:ext cx="1147801" cy="6886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a:t>Imagine you're on an Online Store:</a:t>
          </a:r>
          <a:endParaRPr lang="en-US" sz="800" kern="1200"/>
        </a:p>
      </dsp:txBody>
      <dsp:txXfrm>
        <a:off x="22796" y="382017"/>
        <a:ext cx="1107459" cy="648338"/>
      </dsp:txXfrm>
    </dsp:sp>
    <dsp:sp modelId="{8CDB1BF8-A4B5-400F-821B-C9B81F91419D}">
      <dsp:nvSpPr>
        <dsp:cNvPr id="0" name=""/>
        <dsp:cNvSpPr/>
      </dsp:nvSpPr>
      <dsp:spPr>
        <a:xfrm>
          <a:off x="1251433" y="563859"/>
          <a:ext cx="243333" cy="2846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251433" y="620790"/>
        <a:ext cx="170333" cy="170792"/>
      </dsp:txXfrm>
    </dsp:sp>
    <dsp:sp modelId="{80B07190-957A-4E06-97F9-BA923DE626FB}">
      <dsp:nvSpPr>
        <dsp:cNvPr id="0" name=""/>
        <dsp:cNvSpPr/>
      </dsp:nvSpPr>
      <dsp:spPr>
        <a:xfrm>
          <a:off x="1609547" y="361846"/>
          <a:ext cx="1147801" cy="6886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a:t>You've added items to your cart and are ready to pay.</a:t>
          </a:r>
          <a:endParaRPr lang="en-US" sz="800" kern="1200"/>
        </a:p>
      </dsp:txBody>
      <dsp:txXfrm>
        <a:off x="1629718" y="382017"/>
        <a:ext cx="1107459" cy="648338"/>
      </dsp:txXfrm>
    </dsp:sp>
    <dsp:sp modelId="{FF22B096-6FF0-491D-8298-1BF1EAB4354A}">
      <dsp:nvSpPr>
        <dsp:cNvPr id="0" name=""/>
        <dsp:cNvSpPr/>
      </dsp:nvSpPr>
      <dsp:spPr>
        <a:xfrm>
          <a:off x="2858355" y="563859"/>
          <a:ext cx="243333" cy="2846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858355" y="620790"/>
        <a:ext cx="170333" cy="170792"/>
      </dsp:txXfrm>
    </dsp:sp>
    <dsp:sp modelId="{FD60760F-780A-44EB-A237-49F19BED7492}">
      <dsp:nvSpPr>
        <dsp:cNvPr id="0" name=""/>
        <dsp:cNvSpPr/>
      </dsp:nvSpPr>
      <dsp:spPr>
        <a:xfrm>
          <a:off x="3216469" y="361846"/>
          <a:ext cx="1147801" cy="6886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a:t>Different Ways to Pay:</a:t>
          </a:r>
          <a:endParaRPr lang="en-US" sz="800" kern="1200"/>
        </a:p>
      </dsp:txBody>
      <dsp:txXfrm>
        <a:off x="3236640" y="382017"/>
        <a:ext cx="1107459" cy="648338"/>
      </dsp:txXfrm>
    </dsp:sp>
    <dsp:sp modelId="{253086CF-2997-4FBA-AB09-6CF077F5FE61}">
      <dsp:nvSpPr>
        <dsp:cNvPr id="0" name=""/>
        <dsp:cNvSpPr/>
      </dsp:nvSpPr>
      <dsp:spPr>
        <a:xfrm>
          <a:off x="4465277" y="563859"/>
          <a:ext cx="243333" cy="2846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465277" y="620790"/>
        <a:ext cx="170333" cy="170792"/>
      </dsp:txXfrm>
    </dsp:sp>
    <dsp:sp modelId="{298274F7-D4EC-4409-AF36-D3D846F11978}">
      <dsp:nvSpPr>
        <dsp:cNvPr id="0" name=""/>
        <dsp:cNvSpPr/>
      </dsp:nvSpPr>
      <dsp:spPr>
        <a:xfrm>
          <a:off x="4823391" y="361846"/>
          <a:ext cx="1147801" cy="6886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a:t>You can pay with a credit card, use PayPal, or even pay with cryptocurrency.</a:t>
          </a:r>
          <a:endParaRPr lang="en-US" sz="800" kern="1200"/>
        </a:p>
      </dsp:txBody>
      <dsp:txXfrm>
        <a:off x="4843562" y="382017"/>
        <a:ext cx="1107459" cy="648338"/>
      </dsp:txXfrm>
    </dsp:sp>
    <dsp:sp modelId="{B946F60D-01E4-49B3-827C-B762105258D4}">
      <dsp:nvSpPr>
        <dsp:cNvPr id="0" name=""/>
        <dsp:cNvSpPr/>
      </dsp:nvSpPr>
      <dsp:spPr>
        <a:xfrm rot="5400000">
          <a:off x="5275625" y="1130873"/>
          <a:ext cx="243333" cy="2846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5311896" y="1151533"/>
        <a:ext cx="170792" cy="170333"/>
      </dsp:txXfrm>
    </dsp:sp>
    <dsp:sp modelId="{3AD77D00-A00A-4478-95C7-FB1A6B673859}">
      <dsp:nvSpPr>
        <dsp:cNvPr id="0" name=""/>
        <dsp:cNvSpPr/>
      </dsp:nvSpPr>
      <dsp:spPr>
        <a:xfrm>
          <a:off x="4823391" y="1509648"/>
          <a:ext cx="1147801" cy="6886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a:t>Each Payment Method is Like a Strategy:</a:t>
          </a:r>
          <a:endParaRPr lang="en-US" sz="800" kern="1200"/>
        </a:p>
      </dsp:txBody>
      <dsp:txXfrm>
        <a:off x="4843562" y="1529819"/>
        <a:ext cx="1107459" cy="648338"/>
      </dsp:txXfrm>
    </dsp:sp>
    <dsp:sp modelId="{9AE08398-22F4-4F8A-9A90-16BF4745F990}">
      <dsp:nvSpPr>
        <dsp:cNvPr id="0" name=""/>
        <dsp:cNvSpPr/>
      </dsp:nvSpPr>
      <dsp:spPr>
        <a:xfrm rot="10800000">
          <a:off x="4479050" y="1711661"/>
          <a:ext cx="243333" cy="2846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4552050" y="1768592"/>
        <a:ext cx="170333" cy="170792"/>
      </dsp:txXfrm>
    </dsp:sp>
    <dsp:sp modelId="{D398B82A-5AAF-466F-B781-A8F2C6E7471D}">
      <dsp:nvSpPr>
        <dsp:cNvPr id="0" name=""/>
        <dsp:cNvSpPr/>
      </dsp:nvSpPr>
      <dsp:spPr>
        <a:xfrm>
          <a:off x="3216469" y="1509648"/>
          <a:ext cx="1147801" cy="6886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dirty="0"/>
            <a:t>Think of each way to pay as a different "strategy" for handling the payment.</a:t>
          </a:r>
          <a:endParaRPr lang="en-US" sz="800" kern="1200" dirty="0"/>
        </a:p>
      </dsp:txBody>
      <dsp:txXfrm>
        <a:off x="3236640" y="1529819"/>
        <a:ext cx="1107459" cy="648338"/>
      </dsp:txXfrm>
    </dsp:sp>
    <dsp:sp modelId="{BBBF328B-6391-45E3-99E2-F9F873D23AE1}">
      <dsp:nvSpPr>
        <dsp:cNvPr id="0" name=""/>
        <dsp:cNvSpPr/>
      </dsp:nvSpPr>
      <dsp:spPr>
        <a:xfrm rot="10800000">
          <a:off x="2872128" y="1711661"/>
          <a:ext cx="243333" cy="2846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2945128" y="1768592"/>
        <a:ext cx="170333" cy="170792"/>
      </dsp:txXfrm>
    </dsp:sp>
    <dsp:sp modelId="{02CBBFE2-BD3E-4506-8E25-65F1B3820FB1}">
      <dsp:nvSpPr>
        <dsp:cNvPr id="0" name=""/>
        <dsp:cNvSpPr/>
      </dsp:nvSpPr>
      <dsp:spPr>
        <a:xfrm>
          <a:off x="1609547" y="1509648"/>
          <a:ext cx="1147801" cy="6886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a:t>Strategy Interface:</a:t>
          </a:r>
          <a:endParaRPr lang="en-US" sz="800" kern="1200"/>
        </a:p>
      </dsp:txBody>
      <dsp:txXfrm>
        <a:off x="1629718" y="1529819"/>
        <a:ext cx="1107459" cy="648338"/>
      </dsp:txXfrm>
    </dsp:sp>
    <dsp:sp modelId="{CA0DC584-41D2-483F-AA6A-B69838914CB7}">
      <dsp:nvSpPr>
        <dsp:cNvPr id="0" name=""/>
        <dsp:cNvSpPr/>
      </dsp:nvSpPr>
      <dsp:spPr>
        <a:xfrm rot="10800000">
          <a:off x="1265206" y="1711661"/>
          <a:ext cx="243333" cy="2846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1338206" y="1768592"/>
        <a:ext cx="170333" cy="170792"/>
      </dsp:txXfrm>
    </dsp:sp>
    <dsp:sp modelId="{1A621E72-DEAA-462E-ABBC-B5535FFD9634}">
      <dsp:nvSpPr>
        <dsp:cNvPr id="0" name=""/>
        <dsp:cNvSpPr/>
      </dsp:nvSpPr>
      <dsp:spPr>
        <a:xfrm>
          <a:off x="2625" y="1509648"/>
          <a:ext cx="1147801" cy="6886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dirty="0"/>
            <a:t>We have a common set of rules (interface) that all payment methods follow.</a:t>
          </a:r>
          <a:endParaRPr lang="en-US" sz="800" kern="1200" dirty="0"/>
        </a:p>
      </dsp:txBody>
      <dsp:txXfrm>
        <a:off x="22796" y="1529819"/>
        <a:ext cx="1107459" cy="648338"/>
      </dsp:txXfrm>
    </dsp:sp>
    <dsp:sp modelId="{3F210D88-0A57-4F86-8944-4A8532B2337F}">
      <dsp:nvSpPr>
        <dsp:cNvPr id="0" name=""/>
        <dsp:cNvSpPr/>
      </dsp:nvSpPr>
      <dsp:spPr>
        <a:xfrm rot="5400000">
          <a:off x="454858" y="2278675"/>
          <a:ext cx="243333" cy="2846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91129" y="2299335"/>
        <a:ext cx="170792" cy="170333"/>
      </dsp:txXfrm>
    </dsp:sp>
    <dsp:sp modelId="{703AA315-1AFA-442C-A992-80E3DA756F74}">
      <dsp:nvSpPr>
        <dsp:cNvPr id="0" name=""/>
        <dsp:cNvSpPr/>
      </dsp:nvSpPr>
      <dsp:spPr>
        <a:xfrm>
          <a:off x="2625" y="2657449"/>
          <a:ext cx="1147801" cy="6886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a:t>For example, each method must know how to process the payment amount.</a:t>
          </a:r>
          <a:endParaRPr lang="en-US" sz="800" kern="1200"/>
        </a:p>
      </dsp:txBody>
      <dsp:txXfrm>
        <a:off x="22796" y="2677620"/>
        <a:ext cx="1107459" cy="648338"/>
      </dsp:txXfrm>
    </dsp:sp>
    <dsp:sp modelId="{DC63ABBE-B1AA-438E-AA14-EF987CA5F246}">
      <dsp:nvSpPr>
        <dsp:cNvPr id="0" name=""/>
        <dsp:cNvSpPr/>
      </dsp:nvSpPr>
      <dsp:spPr>
        <a:xfrm>
          <a:off x="1251433" y="2859462"/>
          <a:ext cx="243333" cy="2846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251433" y="2916393"/>
        <a:ext cx="170333" cy="170792"/>
      </dsp:txXfrm>
    </dsp:sp>
    <dsp:sp modelId="{37068977-E613-4B51-9BF1-24771913C1CE}">
      <dsp:nvSpPr>
        <dsp:cNvPr id="0" name=""/>
        <dsp:cNvSpPr/>
      </dsp:nvSpPr>
      <dsp:spPr>
        <a:xfrm>
          <a:off x="1609547" y="2657449"/>
          <a:ext cx="1147801" cy="6886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a:t>Concrete Payment Methods:</a:t>
          </a:r>
          <a:endParaRPr lang="en-US" sz="800" kern="1200"/>
        </a:p>
      </dsp:txBody>
      <dsp:txXfrm>
        <a:off x="1629718" y="2677620"/>
        <a:ext cx="1107459" cy="648338"/>
      </dsp:txXfrm>
    </dsp:sp>
    <dsp:sp modelId="{3D8E309E-4849-496F-AA9F-4B4663EEF5EB}">
      <dsp:nvSpPr>
        <dsp:cNvPr id="0" name=""/>
        <dsp:cNvSpPr/>
      </dsp:nvSpPr>
      <dsp:spPr>
        <a:xfrm>
          <a:off x="2858355" y="2859462"/>
          <a:ext cx="243333" cy="2846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858355" y="2916393"/>
        <a:ext cx="170333" cy="170792"/>
      </dsp:txXfrm>
    </dsp:sp>
    <dsp:sp modelId="{F888352F-8DE0-43BC-991A-EA54899D021A}">
      <dsp:nvSpPr>
        <dsp:cNvPr id="0" name=""/>
        <dsp:cNvSpPr/>
      </dsp:nvSpPr>
      <dsp:spPr>
        <a:xfrm>
          <a:off x="3216469" y="2657449"/>
          <a:ext cx="1147801" cy="6886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a:t>We have specific ways to handle payments:</a:t>
          </a:r>
          <a:endParaRPr lang="en-US" sz="800" kern="1200"/>
        </a:p>
      </dsp:txBody>
      <dsp:txXfrm>
        <a:off x="3236640" y="2677620"/>
        <a:ext cx="1107459" cy="648338"/>
      </dsp:txXfrm>
    </dsp:sp>
    <dsp:sp modelId="{488E7006-BB22-4906-816C-AE07B057D33D}">
      <dsp:nvSpPr>
        <dsp:cNvPr id="0" name=""/>
        <dsp:cNvSpPr/>
      </dsp:nvSpPr>
      <dsp:spPr>
        <a:xfrm>
          <a:off x="4465277" y="2859462"/>
          <a:ext cx="243333" cy="2846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465277" y="2916393"/>
        <a:ext cx="170333" cy="170792"/>
      </dsp:txXfrm>
    </dsp:sp>
    <dsp:sp modelId="{33687082-2980-49D0-BE17-236FCB9E6FAC}">
      <dsp:nvSpPr>
        <dsp:cNvPr id="0" name=""/>
        <dsp:cNvSpPr/>
      </dsp:nvSpPr>
      <dsp:spPr>
        <a:xfrm>
          <a:off x="4823391" y="2657449"/>
          <a:ext cx="1147801" cy="6886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a:t>Credit Card Payment: Knows how to process credit card transactions.</a:t>
          </a:r>
          <a:endParaRPr lang="en-US" sz="800" kern="1200"/>
        </a:p>
      </dsp:txBody>
      <dsp:txXfrm>
        <a:off x="4843562" y="2677620"/>
        <a:ext cx="1107459" cy="648338"/>
      </dsp:txXfrm>
    </dsp:sp>
    <dsp:sp modelId="{45352DC7-6546-4DE9-93EF-E051A5594699}">
      <dsp:nvSpPr>
        <dsp:cNvPr id="0" name=""/>
        <dsp:cNvSpPr/>
      </dsp:nvSpPr>
      <dsp:spPr>
        <a:xfrm rot="5400000">
          <a:off x="5275625" y="3426476"/>
          <a:ext cx="243333" cy="2846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5311896" y="3447136"/>
        <a:ext cx="170792" cy="170333"/>
      </dsp:txXfrm>
    </dsp:sp>
    <dsp:sp modelId="{A1855312-C456-4646-8688-E9518D02555A}">
      <dsp:nvSpPr>
        <dsp:cNvPr id="0" name=""/>
        <dsp:cNvSpPr/>
      </dsp:nvSpPr>
      <dsp:spPr>
        <a:xfrm>
          <a:off x="4823391" y="3805251"/>
          <a:ext cx="1147801" cy="6886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a:t>PayPal Payment: Understands PayPal transactions.</a:t>
          </a:r>
          <a:endParaRPr lang="en-US" sz="800" kern="1200"/>
        </a:p>
      </dsp:txBody>
      <dsp:txXfrm>
        <a:off x="4843562" y="3825422"/>
        <a:ext cx="1107459" cy="648338"/>
      </dsp:txXfrm>
    </dsp:sp>
    <dsp:sp modelId="{9E366367-2274-4F1E-B593-BAFCD728CB64}">
      <dsp:nvSpPr>
        <dsp:cNvPr id="0" name=""/>
        <dsp:cNvSpPr/>
      </dsp:nvSpPr>
      <dsp:spPr>
        <a:xfrm rot="10800000">
          <a:off x="4479050" y="4007264"/>
          <a:ext cx="243333" cy="2846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4552050" y="4064195"/>
        <a:ext cx="170333" cy="170792"/>
      </dsp:txXfrm>
    </dsp:sp>
    <dsp:sp modelId="{010129FD-7BB9-4CD1-90F7-1D20F3439D84}">
      <dsp:nvSpPr>
        <dsp:cNvPr id="0" name=""/>
        <dsp:cNvSpPr/>
      </dsp:nvSpPr>
      <dsp:spPr>
        <a:xfrm>
          <a:off x="3216469" y="3805251"/>
          <a:ext cx="1147801" cy="6886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a:t>Cryptocurrency Payment: Handles payments using digital currency.</a:t>
          </a:r>
          <a:endParaRPr lang="en-US" sz="800" kern="1200"/>
        </a:p>
      </dsp:txBody>
      <dsp:txXfrm>
        <a:off x="3236640" y="3825422"/>
        <a:ext cx="1107459" cy="6483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AB71-F3E6-193A-6E22-AC0AC84141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17B584-308D-B074-FC31-4D30B79EB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F1DAC2-E13C-7CEA-2A3C-2B9B29EF3DC5}"/>
              </a:ext>
            </a:extLst>
          </p:cNvPr>
          <p:cNvSpPr>
            <a:spLocks noGrp="1"/>
          </p:cNvSpPr>
          <p:nvPr>
            <p:ph type="dt" sz="half" idx="10"/>
          </p:nvPr>
        </p:nvSpPr>
        <p:spPr/>
        <p:txBody>
          <a:bodyPr/>
          <a:lstStyle/>
          <a:p>
            <a:fld id="{02C52435-05C7-4788-AAEC-2EB5614AC552}" type="datetimeFigureOut">
              <a:rPr lang="en-IN" smtClean="0"/>
              <a:t>09-02-2024</a:t>
            </a:fld>
            <a:endParaRPr lang="en-IN"/>
          </a:p>
        </p:txBody>
      </p:sp>
      <p:sp>
        <p:nvSpPr>
          <p:cNvPr id="5" name="Footer Placeholder 4">
            <a:extLst>
              <a:ext uri="{FF2B5EF4-FFF2-40B4-BE49-F238E27FC236}">
                <a16:creationId xmlns:a16="http://schemas.microsoft.com/office/drawing/2014/main" id="{FE2B54E4-55DB-A1D8-AE04-30450079F3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FE21BA-2193-5A3C-F13B-3918E83E44EC}"/>
              </a:ext>
            </a:extLst>
          </p:cNvPr>
          <p:cNvSpPr>
            <a:spLocks noGrp="1"/>
          </p:cNvSpPr>
          <p:nvPr>
            <p:ph type="sldNum" sz="quarter" idx="12"/>
          </p:nvPr>
        </p:nvSpPr>
        <p:spPr/>
        <p:txBody>
          <a:bodyPr/>
          <a:lstStyle/>
          <a:p>
            <a:fld id="{888B0A67-39D0-4698-84E6-B6197056C83F}" type="slidenum">
              <a:rPr lang="en-IN" smtClean="0"/>
              <a:t>‹#›</a:t>
            </a:fld>
            <a:endParaRPr lang="en-IN"/>
          </a:p>
        </p:txBody>
      </p:sp>
    </p:spTree>
    <p:extLst>
      <p:ext uri="{BB962C8B-B14F-4D97-AF65-F5344CB8AC3E}">
        <p14:creationId xmlns:p14="http://schemas.microsoft.com/office/powerpoint/2010/main" val="188367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66082-171D-EF40-B1CE-1AA80CD86E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4D0AFB-8A62-709E-1A98-B85E89D2FB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631472-7DA8-EE36-99C0-3CA6421C8439}"/>
              </a:ext>
            </a:extLst>
          </p:cNvPr>
          <p:cNvSpPr>
            <a:spLocks noGrp="1"/>
          </p:cNvSpPr>
          <p:nvPr>
            <p:ph type="dt" sz="half" idx="10"/>
          </p:nvPr>
        </p:nvSpPr>
        <p:spPr/>
        <p:txBody>
          <a:bodyPr/>
          <a:lstStyle/>
          <a:p>
            <a:fld id="{02C52435-05C7-4788-AAEC-2EB5614AC552}" type="datetimeFigureOut">
              <a:rPr lang="en-IN" smtClean="0"/>
              <a:t>09-02-2024</a:t>
            </a:fld>
            <a:endParaRPr lang="en-IN"/>
          </a:p>
        </p:txBody>
      </p:sp>
      <p:sp>
        <p:nvSpPr>
          <p:cNvPr id="5" name="Footer Placeholder 4">
            <a:extLst>
              <a:ext uri="{FF2B5EF4-FFF2-40B4-BE49-F238E27FC236}">
                <a16:creationId xmlns:a16="http://schemas.microsoft.com/office/drawing/2014/main" id="{AAC652EC-8B4C-9DE3-E656-482B83DD9E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DEAF97-4E03-2C17-D908-E71511B8D14D}"/>
              </a:ext>
            </a:extLst>
          </p:cNvPr>
          <p:cNvSpPr>
            <a:spLocks noGrp="1"/>
          </p:cNvSpPr>
          <p:nvPr>
            <p:ph type="sldNum" sz="quarter" idx="12"/>
          </p:nvPr>
        </p:nvSpPr>
        <p:spPr/>
        <p:txBody>
          <a:bodyPr/>
          <a:lstStyle/>
          <a:p>
            <a:fld id="{888B0A67-39D0-4698-84E6-B6197056C83F}" type="slidenum">
              <a:rPr lang="en-IN" smtClean="0"/>
              <a:t>‹#›</a:t>
            </a:fld>
            <a:endParaRPr lang="en-IN"/>
          </a:p>
        </p:txBody>
      </p:sp>
    </p:spTree>
    <p:extLst>
      <p:ext uri="{BB962C8B-B14F-4D97-AF65-F5344CB8AC3E}">
        <p14:creationId xmlns:p14="http://schemas.microsoft.com/office/powerpoint/2010/main" val="236683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1DDBFB-D7DC-6EDA-6885-8CD1908D28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1CC32D-829B-38A0-2462-5959019754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0EE3CC-E9B2-DFFB-DE71-D13B4507C022}"/>
              </a:ext>
            </a:extLst>
          </p:cNvPr>
          <p:cNvSpPr>
            <a:spLocks noGrp="1"/>
          </p:cNvSpPr>
          <p:nvPr>
            <p:ph type="dt" sz="half" idx="10"/>
          </p:nvPr>
        </p:nvSpPr>
        <p:spPr/>
        <p:txBody>
          <a:bodyPr/>
          <a:lstStyle/>
          <a:p>
            <a:fld id="{02C52435-05C7-4788-AAEC-2EB5614AC552}" type="datetimeFigureOut">
              <a:rPr lang="en-IN" smtClean="0"/>
              <a:t>09-02-2024</a:t>
            </a:fld>
            <a:endParaRPr lang="en-IN"/>
          </a:p>
        </p:txBody>
      </p:sp>
      <p:sp>
        <p:nvSpPr>
          <p:cNvPr id="5" name="Footer Placeholder 4">
            <a:extLst>
              <a:ext uri="{FF2B5EF4-FFF2-40B4-BE49-F238E27FC236}">
                <a16:creationId xmlns:a16="http://schemas.microsoft.com/office/drawing/2014/main" id="{06AB61A8-29F1-D2AD-5984-4C0393A02F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97C37C-4CDD-8E84-DC56-814592EA25C8}"/>
              </a:ext>
            </a:extLst>
          </p:cNvPr>
          <p:cNvSpPr>
            <a:spLocks noGrp="1"/>
          </p:cNvSpPr>
          <p:nvPr>
            <p:ph type="sldNum" sz="quarter" idx="12"/>
          </p:nvPr>
        </p:nvSpPr>
        <p:spPr/>
        <p:txBody>
          <a:bodyPr/>
          <a:lstStyle/>
          <a:p>
            <a:fld id="{888B0A67-39D0-4698-84E6-B6197056C83F}" type="slidenum">
              <a:rPr lang="en-IN" smtClean="0"/>
              <a:t>‹#›</a:t>
            </a:fld>
            <a:endParaRPr lang="en-IN"/>
          </a:p>
        </p:txBody>
      </p:sp>
    </p:spTree>
    <p:extLst>
      <p:ext uri="{BB962C8B-B14F-4D97-AF65-F5344CB8AC3E}">
        <p14:creationId xmlns:p14="http://schemas.microsoft.com/office/powerpoint/2010/main" val="807103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5387-30D9-B1CF-7A59-C18936DD4A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F294B0-0F19-D72A-6082-3EFB4CDF53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DF6ED4-138B-4AA0-19BA-02E4D01D6D90}"/>
              </a:ext>
            </a:extLst>
          </p:cNvPr>
          <p:cNvSpPr>
            <a:spLocks noGrp="1"/>
          </p:cNvSpPr>
          <p:nvPr>
            <p:ph type="dt" sz="half" idx="10"/>
          </p:nvPr>
        </p:nvSpPr>
        <p:spPr/>
        <p:txBody>
          <a:bodyPr/>
          <a:lstStyle/>
          <a:p>
            <a:fld id="{02C52435-05C7-4788-AAEC-2EB5614AC552}" type="datetimeFigureOut">
              <a:rPr lang="en-IN" smtClean="0"/>
              <a:t>09-02-2024</a:t>
            </a:fld>
            <a:endParaRPr lang="en-IN"/>
          </a:p>
        </p:txBody>
      </p:sp>
      <p:sp>
        <p:nvSpPr>
          <p:cNvPr id="5" name="Footer Placeholder 4">
            <a:extLst>
              <a:ext uri="{FF2B5EF4-FFF2-40B4-BE49-F238E27FC236}">
                <a16:creationId xmlns:a16="http://schemas.microsoft.com/office/drawing/2014/main" id="{6A06B4CD-ABF2-4263-C2D0-2B755FB219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97624E-C048-AAA0-5199-741F0CBA6BCA}"/>
              </a:ext>
            </a:extLst>
          </p:cNvPr>
          <p:cNvSpPr>
            <a:spLocks noGrp="1"/>
          </p:cNvSpPr>
          <p:nvPr>
            <p:ph type="sldNum" sz="quarter" idx="12"/>
          </p:nvPr>
        </p:nvSpPr>
        <p:spPr/>
        <p:txBody>
          <a:bodyPr/>
          <a:lstStyle/>
          <a:p>
            <a:fld id="{888B0A67-39D0-4698-84E6-B6197056C83F}" type="slidenum">
              <a:rPr lang="en-IN" smtClean="0"/>
              <a:t>‹#›</a:t>
            </a:fld>
            <a:endParaRPr lang="en-IN"/>
          </a:p>
        </p:txBody>
      </p:sp>
    </p:spTree>
    <p:extLst>
      <p:ext uri="{BB962C8B-B14F-4D97-AF65-F5344CB8AC3E}">
        <p14:creationId xmlns:p14="http://schemas.microsoft.com/office/powerpoint/2010/main" val="182227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6C98-E01B-38E8-AC8F-C36084F70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BACCCC-7523-E3CC-6E89-524ECECDB3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C49463-15D2-4E91-E0B2-EFFAA9BFB783}"/>
              </a:ext>
            </a:extLst>
          </p:cNvPr>
          <p:cNvSpPr>
            <a:spLocks noGrp="1"/>
          </p:cNvSpPr>
          <p:nvPr>
            <p:ph type="dt" sz="half" idx="10"/>
          </p:nvPr>
        </p:nvSpPr>
        <p:spPr/>
        <p:txBody>
          <a:bodyPr/>
          <a:lstStyle/>
          <a:p>
            <a:fld id="{02C52435-05C7-4788-AAEC-2EB5614AC552}" type="datetimeFigureOut">
              <a:rPr lang="en-IN" smtClean="0"/>
              <a:t>09-02-2024</a:t>
            </a:fld>
            <a:endParaRPr lang="en-IN"/>
          </a:p>
        </p:txBody>
      </p:sp>
      <p:sp>
        <p:nvSpPr>
          <p:cNvPr id="5" name="Footer Placeholder 4">
            <a:extLst>
              <a:ext uri="{FF2B5EF4-FFF2-40B4-BE49-F238E27FC236}">
                <a16:creationId xmlns:a16="http://schemas.microsoft.com/office/drawing/2014/main" id="{F481EE8E-E5A0-2765-DF45-C25DE56A31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30F1C1-0FC4-4A23-2308-C3874561E8FD}"/>
              </a:ext>
            </a:extLst>
          </p:cNvPr>
          <p:cNvSpPr>
            <a:spLocks noGrp="1"/>
          </p:cNvSpPr>
          <p:nvPr>
            <p:ph type="sldNum" sz="quarter" idx="12"/>
          </p:nvPr>
        </p:nvSpPr>
        <p:spPr/>
        <p:txBody>
          <a:bodyPr/>
          <a:lstStyle/>
          <a:p>
            <a:fld id="{888B0A67-39D0-4698-84E6-B6197056C83F}" type="slidenum">
              <a:rPr lang="en-IN" smtClean="0"/>
              <a:t>‹#›</a:t>
            </a:fld>
            <a:endParaRPr lang="en-IN"/>
          </a:p>
        </p:txBody>
      </p:sp>
    </p:spTree>
    <p:extLst>
      <p:ext uri="{BB962C8B-B14F-4D97-AF65-F5344CB8AC3E}">
        <p14:creationId xmlns:p14="http://schemas.microsoft.com/office/powerpoint/2010/main" val="1198658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5C21-FBE4-88A3-FB59-233C722705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C01B5C-9953-EB02-C378-F3AFA2EBAF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06CDFB-29CB-3DC3-DB66-C0CB4F1F38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22FF98-46DA-4DEC-539F-101C4A107501}"/>
              </a:ext>
            </a:extLst>
          </p:cNvPr>
          <p:cNvSpPr>
            <a:spLocks noGrp="1"/>
          </p:cNvSpPr>
          <p:nvPr>
            <p:ph type="dt" sz="half" idx="10"/>
          </p:nvPr>
        </p:nvSpPr>
        <p:spPr/>
        <p:txBody>
          <a:bodyPr/>
          <a:lstStyle/>
          <a:p>
            <a:fld id="{02C52435-05C7-4788-AAEC-2EB5614AC552}" type="datetimeFigureOut">
              <a:rPr lang="en-IN" smtClean="0"/>
              <a:t>09-02-2024</a:t>
            </a:fld>
            <a:endParaRPr lang="en-IN"/>
          </a:p>
        </p:txBody>
      </p:sp>
      <p:sp>
        <p:nvSpPr>
          <p:cNvPr id="6" name="Footer Placeholder 5">
            <a:extLst>
              <a:ext uri="{FF2B5EF4-FFF2-40B4-BE49-F238E27FC236}">
                <a16:creationId xmlns:a16="http://schemas.microsoft.com/office/drawing/2014/main" id="{F33577DC-0C8D-E6F5-CF57-CB889422E9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2C7930-A045-17A3-2367-446610DE2D7E}"/>
              </a:ext>
            </a:extLst>
          </p:cNvPr>
          <p:cNvSpPr>
            <a:spLocks noGrp="1"/>
          </p:cNvSpPr>
          <p:nvPr>
            <p:ph type="sldNum" sz="quarter" idx="12"/>
          </p:nvPr>
        </p:nvSpPr>
        <p:spPr/>
        <p:txBody>
          <a:bodyPr/>
          <a:lstStyle/>
          <a:p>
            <a:fld id="{888B0A67-39D0-4698-84E6-B6197056C83F}" type="slidenum">
              <a:rPr lang="en-IN" smtClean="0"/>
              <a:t>‹#›</a:t>
            </a:fld>
            <a:endParaRPr lang="en-IN"/>
          </a:p>
        </p:txBody>
      </p:sp>
    </p:spTree>
    <p:extLst>
      <p:ext uri="{BB962C8B-B14F-4D97-AF65-F5344CB8AC3E}">
        <p14:creationId xmlns:p14="http://schemas.microsoft.com/office/powerpoint/2010/main" val="1269378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D0AD-901C-4FC8-14AE-BC1374C90E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22E6E1-7DC4-A3DA-A13D-E31D6B76D4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6B73B0-0485-AF5A-36AB-2445531CBE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B3F65B-E002-16FA-62AA-CED2D1505F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E45578-6406-E588-C384-3969DBB755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709A86-C86D-3ADC-5DCE-696948A7A411}"/>
              </a:ext>
            </a:extLst>
          </p:cNvPr>
          <p:cNvSpPr>
            <a:spLocks noGrp="1"/>
          </p:cNvSpPr>
          <p:nvPr>
            <p:ph type="dt" sz="half" idx="10"/>
          </p:nvPr>
        </p:nvSpPr>
        <p:spPr/>
        <p:txBody>
          <a:bodyPr/>
          <a:lstStyle/>
          <a:p>
            <a:fld id="{02C52435-05C7-4788-AAEC-2EB5614AC552}" type="datetimeFigureOut">
              <a:rPr lang="en-IN" smtClean="0"/>
              <a:t>09-02-2024</a:t>
            </a:fld>
            <a:endParaRPr lang="en-IN"/>
          </a:p>
        </p:txBody>
      </p:sp>
      <p:sp>
        <p:nvSpPr>
          <p:cNvPr id="8" name="Footer Placeholder 7">
            <a:extLst>
              <a:ext uri="{FF2B5EF4-FFF2-40B4-BE49-F238E27FC236}">
                <a16:creationId xmlns:a16="http://schemas.microsoft.com/office/drawing/2014/main" id="{EAD819A2-1281-AFAC-F0C7-B169CF0090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752E39-19D4-30AC-84EB-95DB734C7A2C}"/>
              </a:ext>
            </a:extLst>
          </p:cNvPr>
          <p:cNvSpPr>
            <a:spLocks noGrp="1"/>
          </p:cNvSpPr>
          <p:nvPr>
            <p:ph type="sldNum" sz="quarter" idx="12"/>
          </p:nvPr>
        </p:nvSpPr>
        <p:spPr/>
        <p:txBody>
          <a:bodyPr/>
          <a:lstStyle/>
          <a:p>
            <a:fld id="{888B0A67-39D0-4698-84E6-B6197056C83F}" type="slidenum">
              <a:rPr lang="en-IN" smtClean="0"/>
              <a:t>‹#›</a:t>
            </a:fld>
            <a:endParaRPr lang="en-IN"/>
          </a:p>
        </p:txBody>
      </p:sp>
    </p:spTree>
    <p:extLst>
      <p:ext uri="{BB962C8B-B14F-4D97-AF65-F5344CB8AC3E}">
        <p14:creationId xmlns:p14="http://schemas.microsoft.com/office/powerpoint/2010/main" val="83509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F4B4-38DC-EF9B-ED17-C0F4907D8C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80388-FA32-A278-E591-28DBF1A6BEE1}"/>
              </a:ext>
            </a:extLst>
          </p:cNvPr>
          <p:cNvSpPr>
            <a:spLocks noGrp="1"/>
          </p:cNvSpPr>
          <p:nvPr>
            <p:ph type="dt" sz="half" idx="10"/>
          </p:nvPr>
        </p:nvSpPr>
        <p:spPr/>
        <p:txBody>
          <a:bodyPr/>
          <a:lstStyle/>
          <a:p>
            <a:fld id="{02C52435-05C7-4788-AAEC-2EB5614AC552}" type="datetimeFigureOut">
              <a:rPr lang="en-IN" smtClean="0"/>
              <a:t>09-02-2024</a:t>
            </a:fld>
            <a:endParaRPr lang="en-IN"/>
          </a:p>
        </p:txBody>
      </p:sp>
      <p:sp>
        <p:nvSpPr>
          <p:cNvPr id="4" name="Footer Placeholder 3">
            <a:extLst>
              <a:ext uri="{FF2B5EF4-FFF2-40B4-BE49-F238E27FC236}">
                <a16:creationId xmlns:a16="http://schemas.microsoft.com/office/drawing/2014/main" id="{4117BBEB-E1BC-1CA6-6542-8D19F357C2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FE83FB-E1A2-52F4-0E61-9DCA4C64E200}"/>
              </a:ext>
            </a:extLst>
          </p:cNvPr>
          <p:cNvSpPr>
            <a:spLocks noGrp="1"/>
          </p:cNvSpPr>
          <p:nvPr>
            <p:ph type="sldNum" sz="quarter" idx="12"/>
          </p:nvPr>
        </p:nvSpPr>
        <p:spPr/>
        <p:txBody>
          <a:bodyPr/>
          <a:lstStyle/>
          <a:p>
            <a:fld id="{888B0A67-39D0-4698-84E6-B6197056C83F}" type="slidenum">
              <a:rPr lang="en-IN" smtClean="0"/>
              <a:t>‹#›</a:t>
            </a:fld>
            <a:endParaRPr lang="en-IN"/>
          </a:p>
        </p:txBody>
      </p:sp>
    </p:spTree>
    <p:extLst>
      <p:ext uri="{BB962C8B-B14F-4D97-AF65-F5344CB8AC3E}">
        <p14:creationId xmlns:p14="http://schemas.microsoft.com/office/powerpoint/2010/main" val="3174040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C5773D-5698-9E88-CD3E-5045338FC48C}"/>
              </a:ext>
            </a:extLst>
          </p:cNvPr>
          <p:cNvSpPr>
            <a:spLocks noGrp="1"/>
          </p:cNvSpPr>
          <p:nvPr>
            <p:ph type="dt" sz="half" idx="10"/>
          </p:nvPr>
        </p:nvSpPr>
        <p:spPr/>
        <p:txBody>
          <a:bodyPr/>
          <a:lstStyle/>
          <a:p>
            <a:fld id="{02C52435-05C7-4788-AAEC-2EB5614AC552}" type="datetimeFigureOut">
              <a:rPr lang="en-IN" smtClean="0"/>
              <a:t>09-02-2024</a:t>
            </a:fld>
            <a:endParaRPr lang="en-IN"/>
          </a:p>
        </p:txBody>
      </p:sp>
      <p:sp>
        <p:nvSpPr>
          <p:cNvPr id="3" name="Footer Placeholder 2">
            <a:extLst>
              <a:ext uri="{FF2B5EF4-FFF2-40B4-BE49-F238E27FC236}">
                <a16:creationId xmlns:a16="http://schemas.microsoft.com/office/drawing/2014/main" id="{2FB7A425-833F-EA60-F12D-AE187D0E9D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B3AD23-DB26-144D-4A3B-767A6131DA68}"/>
              </a:ext>
            </a:extLst>
          </p:cNvPr>
          <p:cNvSpPr>
            <a:spLocks noGrp="1"/>
          </p:cNvSpPr>
          <p:nvPr>
            <p:ph type="sldNum" sz="quarter" idx="12"/>
          </p:nvPr>
        </p:nvSpPr>
        <p:spPr/>
        <p:txBody>
          <a:bodyPr/>
          <a:lstStyle/>
          <a:p>
            <a:fld id="{888B0A67-39D0-4698-84E6-B6197056C83F}" type="slidenum">
              <a:rPr lang="en-IN" smtClean="0"/>
              <a:t>‹#›</a:t>
            </a:fld>
            <a:endParaRPr lang="en-IN"/>
          </a:p>
        </p:txBody>
      </p:sp>
    </p:spTree>
    <p:extLst>
      <p:ext uri="{BB962C8B-B14F-4D97-AF65-F5344CB8AC3E}">
        <p14:creationId xmlns:p14="http://schemas.microsoft.com/office/powerpoint/2010/main" val="308479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4C7C6-AD06-62F6-4877-4AAF14123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97BEF3-8E0C-9FAC-796F-4B318D015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17B675-C85C-E506-019D-F1B0E05CE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44877-62FE-AEF1-54AA-50205872E3E5}"/>
              </a:ext>
            </a:extLst>
          </p:cNvPr>
          <p:cNvSpPr>
            <a:spLocks noGrp="1"/>
          </p:cNvSpPr>
          <p:nvPr>
            <p:ph type="dt" sz="half" idx="10"/>
          </p:nvPr>
        </p:nvSpPr>
        <p:spPr/>
        <p:txBody>
          <a:bodyPr/>
          <a:lstStyle/>
          <a:p>
            <a:fld id="{02C52435-05C7-4788-AAEC-2EB5614AC552}" type="datetimeFigureOut">
              <a:rPr lang="en-IN" smtClean="0"/>
              <a:t>09-02-2024</a:t>
            </a:fld>
            <a:endParaRPr lang="en-IN"/>
          </a:p>
        </p:txBody>
      </p:sp>
      <p:sp>
        <p:nvSpPr>
          <p:cNvPr id="6" name="Footer Placeholder 5">
            <a:extLst>
              <a:ext uri="{FF2B5EF4-FFF2-40B4-BE49-F238E27FC236}">
                <a16:creationId xmlns:a16="http://schemas.microsoft.com/office/drawing/2014/main" id="{57D4A390-D473-55A2-D3B3-CEFCF597CC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22D876-9684-FC81-DA7A-FE40BFD88EF9}"/>
              </a:ext>
            </a:extLst>
          </p:cNvPr>
          <p:cNvSpPr>
            <a:spLocks noGrp="1"/>
          </p:cNvSpPr>
          <p:nvPr>
            <p:ph type="sldNum" sz="quarter" idx="12"/>
          </p:nvPr>
        </p:nvSpPr>
        <p:spPr/>
        <p:txBody>
          <a:bodyPr/>
          <a:lstStyle/>
          <a:p>
            <a:fld id="{888B0A67-39D0-4698-84E6-B6197056C83F}" type="slidenum">
              <a:rPr lang="en-IN" smtClean="0"/>
              <a:t>‹#›</a:t>
            </a:fld>
            <a:endParaRPr lang="en-IN"/>
          </a:p>
        </p:txBody>
      </p:sp>
    </p:spTree>
    <p:extLst>
      <p:ext uri="{BB962C8B-B14F-4D97-AF65-F5344CB8AC3E}">
        <p14:creationId xmlns:p14="http://schemas.microsoft.com/office/powerpoint/2010/main" val="4115042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4A203-A1D3-A49B-D770-9D916AAFB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B9A377-ED30-875C-EE8F-296F31C59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8EC33B-34F9-520E-5C71-FC44E9F62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2DE522-62E8-A7D6-B85E-AB563D2F895E}"/>
              </a:ext>
            </a:extLst>
          </p:cNvPr>
          <p:cNvSpPr>
            <a:spLocks noGrp="1"/>
          </p:cNvSpPr>
          <p:nvPr>
            <p:ph type="dt" sz="half" idx="10"/>
          </p:nvPr>
        </p:nvSpPr>
        <p:spPr/>
        <p:txBody>
          <a:bodyPr/>
          <a:lstStyle/>
          <a:p>
            <a:fld id="{02C52435-05C7-4788-AAEC-2EB5614AC552}" type="datetimeFigureOut">
              <a:rPr lang="en-IN" smtClean="0"/>
              <a:t>09-02-2024</a:t>
            </a:fld>
            <a:endParaRPr lang="en-IN"/>
          </a:p>
        </p:txBody>
      </p:sp>
      <p:sp>
        <p:nvSpPr>
          <p:cNvPr id="6" name="Footer Placeholder 5">
            <a:extLst>
              <a:ext uri="{FF2B5EF4-FFF2-40B4-BE49-F238E27FC236}">
                <a16:creationId xmlns:a16="http://schemas.microsoft.com/office/drawing/2014/main" id="{48A83C8E-CA69-34D7-9CEA-3BF56708C7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887024-FE01-7353-0454-18A535236CBF}"/>
              </a:ext>
            </a:extLst>
          </p:cNvPr>
          <p:cNvSpPr>
            <a:spLocks noGrp="1"/>
          </p:cNvSpPr>
          <p:nvPr>
            <p:ph type="sldNum" sz="quarter" idx="12"/>
          </p:nvPr>
        </p:nvSpPr>
        <p:spPr/>
        <p:txBody>
          <a:bodyPr/>
          <a:lstStyle/>
          <a:p>
            <a:fld id="{888B0A67-39D0-4698-84E6-B6197056C83F}" type="slidenum">
              <a:rPr lang="en-IN" smtClean="0"/>
              <a:t>‹#›</a:t>
            </a:fld>
            <a:endParaRPr lang="en-IN"/>
          </a:p>
        </p:txBody>
      </p:sp>
    </p:spTree>
    <p:extLst>
      <p:ext uri="{BB962C8B-B14F-4D97-AF65-F5344CB8AC3E}">
        <p14:creationId xmlns:p14="http://schemas.microsoft.com/office/powerpoint/2010/main" val="7497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0FFF4E-109A-1689-8174-A894F41511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0CEB81-9797-162D-9854-58960D7B21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5BC8C2-82A8-B95E-3FC9-8BC0102618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52435-05C7-4788-AAEC-2EB5614AC552}" type="datetimeFigureOut">
              <a:rPr lang="en-IN" smtClean="0"/>
              <a:t>09-02-2024</a:t>
            </a:fld>
            <a:endParaRPr lang="en-IN"/>
          </a:p>
        </p:txBody>
      </p:sp>
      <p:sp>
        <p:nvSpPr>
          <p:cNvPr id="5" name="Footer Placeholder 4">
            <a:extLst>
              <a:ext uri="{FF2B5EF4-FFF2-40B4-BE49-F238E27FC236}">
                <a16:creationId xmlns:a16="http://schemas.microsoft.com/office/drawing/2014/main" id="{C9516DC7-519F-8FA4-E40D-80C56AA6E5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2B042B-4AFA-2BC4-10CD-45D9E3117B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8B0A67-39D0-4698-84E6-B6197056C83F}" type="slidenum">
              <a:rPr lang="en-IN" smtClean="0"/>
              <a:t>‹#›</a:t>
            </a:fld>
            <a:endParaRPr lang="en-IN"/>
          </a:p>
        </p:txBody>
      </p:sp>
    </p:spTree>
    <p:extLst>
      <p:ext uri="{BB962C8B-B14F-4D97-AF65-F5344CB8AC3E}">
        <p14:creationId xmlns:p14="http://schemas.microsoft.com/office/powerpoint/2010/main" val="2337049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403156-F70B-AB10-2479-EFED9DC67CA2}"/>
              </a:ext>
            </a:extLst>
          </p:cNvPr>
          <p:cNvSpPr>
            <a:spLocks noGrp="1"/>
          </p:cNvSpPr>
          <p:nvPr>
            <p:ph type="ctrTitle"/>
          </p:nvPr>
        </p:nvSpPr>
        <p:spPr>
          <a:xfrm>
            <a:off x="1524003" y="1999615"/>
            <a:ext cx="9144000" cy="2764028"/>
          </a:xfrm>
        </p:spPr>
        <p:txBody>
          <a:bodyPr anchor="ctr">
            <a:normAutofit/>
          </a:bodyPr>
          <a:lstStyle/>
          <a:p>
            <a:r>
              <a:rPr lang="en-IN" sz="7200" dirty="0"/>
              <a:t>Design Patterns</a:t>
            </a:r>
          </a:p>
        </p:txBody>
      </p:sp>
      <p:sp>
        <p:nvSpPr>
          <p:cNvPr id="3" name="Subtitle 2">
            <a:extLst>
              <a:ext uri="{FF2B5EF4-FFF2-40B4-BE49-F238E27FC236}">
                <a16:creationId xmlns:a16="http://schemas.microsoft.com/office/drawing/2014/main" id="{18160514-D52F-5EB4-AE16-DEBC012578FA}"/>
              </a:ext>
            </a:extLst>
          </p:cNvPr>
          <p:cNvSpPr>
            <a:spLocks noGrp="1"/>
          </p:cNvSpPr>
          <p:nvPr>
            <p:ph type="subTitle" idx="1"/>
          </p:nvPr>
        </p:nvSpPr>
        <p:spPr>
          <a:xfrm>
            <a:off x="1966912" y="5645150"/>
            <a:ext cx="8258176" cy="631825"/>
          </a:xfrm>
        </p:spPr>
        <p:txBody>
          <a:bodyPr anchor="ctr">
            <a:normAutofit/>
          </a:bodyPr>
          <a:lstStyle/>
          <a:p>
            <a:br>
              <a:rPr lang="en-IN" sz="1800"/>
            </a:br>
            <a:r>
              <a:rPr lang="en-IN" sz="1800"/>
              <a:t>By Jaideep </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5207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3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43" name="Arc 103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F51C45-66AE-4BF2-A816-3941852957ED}"/>
              </a:ext>
            </a:extLst>
          </p:cNvPr>
          <p:cNvSpPr>
            <a:spLocks noGrp="1"/>
          </p:cNvSpPr>
          <p:nvPr>
            <p:ph type="title"/>
          </p:nvPr>
        </p:nvSpPr>
        <p:spPr>
          <a:xfrm>
            <a:off x="5894962" y="479493"/>
            <a:ext cx="5458838" cy="1325563"/>
          </a:xfrm>
        </p:spPr>
        <p:txBody>
          <a:bodyPr>
            <a:normAutofit/>
          </a:bodyPr>
          <a:lstStyle/>
          <a:p>
            <a:r>
              <a:rPr lang="en-IN"/>
              <a:t>Facade Pattern</a:t>
            </a:r>
          </a:p>
        </p:txBody>
      </p:sp>
      <p:sp>
        <p:nvSpPr>
          <p:cNvPr id="1044" name="Freeform: Shape 103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An example of taking a phone order">
            <a:extLst>
              <a:ext uri="{FF2B5EF4-FFF2-40B4-BE49-F238E27FC236}">
                <a16:creationId xmlns:a16="http://schemas.microsoft.com/office/drawing/2014/main" id="{A1B42D01-37CC-CE98-DCE7-1FD8DA631C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6831" y="2421843"/>
            <a:ext cx="4777381" cy="185245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EFF1B32C-2002-BBD7-9596-A21F7EE004CF}"/>
              </a:ext>
            </a:extLst>
          </p:cNvPr>
          <p:cNvSpPr>
            <a:spLocks noGrp="1"/>
          </p:cNvSpPr>
          <p:nvPr>
            <p:ph idx="1"/>
          </p:nvPr>
        </p:nvSpPr>
        <p:spPr>
          <a:xfrm>
            <a:off x="5894962" y="1984443"/>
            <a:ext cx="5458838" cy="4192520"/>
          </a:xfrm>
        </p:spPr>
        <p:txBody>
          <a:bodyPr>
            <a:normAutofit/>
          </a:bodyPr>
          <a:lstStyle/>
          <a:p>
            <a:r>
              <a:rPr lang="en-IN" dirty="0"/>
              <a:t>Real World Example: </a:t>
            </a:r>
            <a:r>
              <a:rPr lang="en-US" b="0" i="0" dirty="0">
                <a:effectLst/>
                <a:latin typeface="PT Sans" panose="020B0503020203020204" pitchFamily="34" charset="0"/>
              </a:rPr>
              <a:t>When you call a shop to place a phone order, an operator is your facade to all services and departments of the shop. The operator provides you with a simple voice interface to the ordering system, payment gateways, and various delivery services.</a:t>
            </a:r>
            <a:endParaRPr lang="en-IN" dirty="0"/>
          </a:p>
        </p:txBody>
      </p:sp>
    </p:spTree>
    <p:extLst>
      <p:ext uri="{BB962C8B-B14F-4D97-AF65-F5344CB8AC3E}">
        <p14:creationId xmlns:p14="http://schemas.microsoft.com/office/powerpoint/2010/main" val="117495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1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F51C45-66AE-4BF2-A816-3941852957ED}"/>
              </a:ext>
            </a:extLst>
          </p:cNvPr>
          <p:cNvSpPr>
            <a:spLocks noGrp="1"/>
          </p:cNvSpPr>
          <p:nvPr>
            <p:ph type="title"/>
          </p:nvPr>
        </p:nvSpPr>
        <p:spPr>
          <a:xfrm>
            <a:off x="1383564" y="348865"/>
            <a:ext cx="9718111" cy="1576446"/>
          </a:xfrm>
        </p:spPr>
        <p:txBody>
          <a:bodyPr anchor="ctr">
            <a:normAutofit/>
          </a:bodyPr>
          <a:lstStyle/>
          <a:p>
            <a:r>
              <a:rPr lang="en-IN" sz="4000">
                <a:solidFill>
                  <a:srgbClr val="FFFFFF"/>
                </a:solidFill>
              </a:rPr>
              <a:t>Façade vs Factory Pattern</a:t>
            </a:r>
          </a:p>
        </p:txBody>
      </p:sp>
      <p:graphicFrame>
        <p:nvGraphicFramePr>
          <p:cNvPr id="150" name="Content Placeholder 3">
            <a:extLst>
              <a:ext uri="{FF2B5EF4-FFF2-40B4-BE49-F238E27FC236}">
                <a16:creationId xmlns:a16="http://schemas.microsoft.com/office/drawing/2014/main" id="{99F879F0-FC56-5E7A-2F3B-932D55E3E45F}"/>
              </a:ext>
            </a:extLst>
          </p:cNvPr>
          <p:cNvGraphicFramePr>
            <a:graphicFrameLocks noGrp="1"/>
          </p:cNvGraphicFramePr>
          <p:nvPr>
            <p:ph idx="1"/>
            <p:extLst>
              <p:ext uri="{D42A27DB-BD31-4B8C-83A1-F6EECF244321}">
                <p14:modId xmlns:p14="http://schemas.microsoft.com/office/powerpoint/2010/main" val="257643104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1158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76DC4-B91E-6F36-9817-F91EDE4C0878}"/>
              </a:ext>
            </a:extLst>
          </p:cNvPr>
          <p:cNvSpPr>
            <a:spLocks noGrp="1"/>
          </p:cNvSpPr>
          <p:nvPr>
            <p:ph type="title"/>
          </p:nvPr>
        </p:nvSpPr>
        <p:spPr>
          <a:xfrm>
            <a:off x="1043631" y="809898"/>
            <a:ext cx="9942716" cy="1554480"/>
          </a:xfrm>
        </p:spPr>
        <p:txBody>
          <a:bodyPr anchor="ctr">
            <a:normAutofit/>
          </a:bodyPr>
          <a:lstStyle/>
          <a:p>
            <a:r>
              <a:rPr lang="en-IN" sz="4800" dirty="0"/>
              <a:t>	Strategy (</a:t>
            </a:r>
            <a:r>
              <a:rPr lang="en-IN" sz="4800" dirty="0" err="1"/>
              <a:t>Behavior</a:t>
            </a:r>
            <a:r>
              <a:rPr lang="en-IN" sz="4800" dirty="0"/>
              <a:t> Pattern)</a:t>
            </a:r>
          </a:p>
        </p:txBody>
      </p:sp>
      <p:sp>
        <p:nvSpPr>
          <p:cNvPr id="3" name="Content Placeholder 2">
            <a:extLst>
              <a:ext uri="{FF2B5EF4-FFF2-40B4-BE49-F238E27FC236}">
                <a16:creationId xmlns:a16="http://schemas.microsoft.com/office/drawing/2014/main" id="{9C7AD79F-6682-ED2A-73A4-54DFF2E608F9}"/>
              </a:ext>
            </a:extLst>
          </p:cNvPr>
          <p:cNvSpPr>
            <a:spLocks noGrp="1"/>
          </p:cNvSpPr>
          <p:nvPr>
            <p:ph idx="1"/>
          </p:nvPr>
        </p:nvSpPr>
        <p:spPr>
          <a:xfrm>
            <a:off x="1045028" y="3017522"/>
            <a:ext cx="9941319" cy="3124658"/>
          </a:xfrm>
        </p:spPr>
        <p:txBody>
          <a:bodyPr anchor="ctr">
            <a:normAutofit/>
          </a:bodyPr>
          <a:lstStyle/>
          <a:p>
            <a:pPr marL="0" indent="0">
              <a:buNone/>
            </a:pPr>
            <a:r>
              <a:rPr lang="en-US" sz="2400" b="0" i="0" dirty="0">
                <a:effectLst/>
                <a:latin typeface="Google Sans"/>
              </a:rPr>
              <a:t>Strategy pattern is a behavioral design pattern that allows you to dynamically choose an algorithm at runtime instead of having them directly embedded in the code. It provides a flexible way to encapsulate different strategies (algorithms) for performing a task and swap between them easily based on context or user preference.</a:t>
            </a:r>
            <a:endParaRPr lang="en-IN" sz="2400" dirty="0"/>
          </a:p>
        </p:txBody>
      </p:sp>
      <p:cxnSp>
        <p:nvCxnSpPr>
          <p:cNvPr id="31" name="Straight Connector 3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041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00180917-19AC-5512-B8D6-DFD5E4D5DFDC}"/>
              </a:ext>
            </a:extLst>
          </p:cNvPr>
          <p:cNvSpPr>
            <a:spLocks noGrp="1"/>
          </p:cNvSpPr>
          <p:nvPr>
            <p:ph type="title" idx="4294967295"/>
          </p:nvPr>
        </p:nvSpPr>
        <p:spPr>
          <a:xfrm>
            <a:off x="358666" y="573745"/>
            <a:ext cx="5667703" cy="1325562"/>
          </a:xfrm>
        </p:spPr>
        <p:txBody>
          <a:bodyPr vert="horz" lIns="91440" tIns="45720" rIns="91440" bIns="45720" rtlCol="0" anchor="ctr">
            <a:normAutofit/>
          </a:bodyPr>
          <a:lstStyle/>
          <a:p>
            <a:r>
              <a:rPr lang="en-US" kern="1200" dirty="0">
                <a:solidFill>
                  <a:schemeClr val="tx1"/>
                </a:solidFill>
                <a:latin typeface="+mj-lt"/>
                <a:ea typeface="+mj-ea"/>
                <a:cs typeface="+mj-cs"/>
              </a:rPr>
              <a:t>Ex: Payment System</a:t>
            </a:r>
          </a:p>
        </p:txBody>
      </p:sp>
      <p:graphicFrame>
        <p:nvGraphicFramePr>
          <p:cNvPr id="27" name="Content Placeholder 2">
            <a:extLst>
              <a:ext uri="{FF2B5EF4-FFF2-40B4-BE49-F238E27FC236}">
                <a16:creationId xmlns:a16="http://schemas.microsoft.com/office/drawing/2014/main" id="{F6DF8CE9-A316-6F14-FFBF-73936F0E0275}"/>
              </a:ext>
            </a:extLst>
          </p:cNvPr>
          <p:cNvGraphicFramePr>
            <a:graphicFrameLocks noGrp="1"/>
          </p:cNvGraphicFramePr>
          <p:nvPr>
            <p:ph idx="4294967295"/>
            <p:extLst>
              <p:ext uri="{D42A27DB-BD31-4B8C-83A1-F6EECF244321}">
                <p14:modId xmlns:p14="http://schemas.microsoft.com/office/powerpoint/2010/main" val="802444451"/>
              </p:ext>
            </p:extLst>
          </p:nvPr>
        </p:nvGraphicFramePr>
        <p:xfrm>
          <a:off x="122182" y="1627790"/>
          <a:ext cx="5973818" cy="4855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Content Placeholder 2">
            <a:extLst>
              <a:ext uri="{FF2B5EF4-FFF2-40B4-BE49-F238E27FC236}">
                <a16:creationId xmlns:a16="http://schemas.microsoft.com/office/drawing/2014/main" id="{9FE403FD-DF1B-EE90-5ACA-3AFAE635AAB6}"/>
              </a:ext>
            </a:extLst>
          </p:cNvPr>
          <p:cNvSpPr txBox="1">
            <a:spLocks/>
          </p:cNvSpPr>
          <p:nvPr/>
        </p:nvSpPr>
        <p:spPr>
          <a:xfrm>
            <a:off x="6385035" y="1671145"/>
            <a:ext cx="5097780" cy="52302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solidFill>
                  <a:schemeClr val="accent2"/>
                </a:solidFill>
              </a:rPr>
              <a:t>Concrete Payment Methods:</a:t>
            </a:r>
          </a:p>
          <a:p>
            <a:pPr marL="0" indent="0">
              <a:buNone/>
            </a:pPr>
            <a:r>
              <a:rPr lang="en-US" sz="1200" dirty="0">
                <a:solidFill>
                  <a:schemeClr val="accent2"/>
                </a:solidFill>
              </a:rPr>
              <a:t>We have specific ways to handle payments:</a:t>
            </a:r>
          </a:p>
          <a:p>
            <a:pPr marL="0" indent="0">
              <a:buNone/>
            </a:pPr>
            <a:r>
              <a:rPr lang="en-US" sz="1200" dirty="0">
                <a:solidFill>
                  <a:schemeClr val="accent2"/>
                </a:solidFill>
              </a:rPr>
              <a:t>Credit Card Payment: Knows how to process credit card transactions.</a:t>
            </a:r>
          </a:p>
          <a:p>
            <a:pPr marL="0" indent="0">
              <a:buNone/>
            </a:pPr>
            <a:r>
              <a:rPr lang="en-US" sz="1200" dirty="0">
                <a:solidFill>
                  <a:schemeClr val="accent2"/>
                </a:solidFill>
              </a:rPr>
              <a:t>PayPal Payment: Understands PayPal transactions.</a:t>
            </a:r>
          </a:p>
          <a:p>
            <a:pPr marL="0" indent="0">
              <a:buNone/>
            </a:pPr>
            <a:r>
              <a:rPr lang="en-US" sz="1200" dirty="0">
                <a:solidFill>
                  <a:schemeClr val="accent2"/>
                </a:solidFill>
              </a:rPr>
              <a:t>Cryptocurrency Payment: Handles payments using digital currency.</a:t>
            </a:r>
          </a:p>
          <a:p>
            <a:pPr marL="0" indent="0">
              <a:buNone/>
            </a:pPr>
            <a:r>
              <a:rPr lang="en-US" sz="1200" b="1" dirty="0">
                <a:solidFill>
                  <a:schemeClr val="accent2"/>
                </a:solidFill>
              </a:rPr>
              <a:t>Choosing a Payment Method:</a:t>
            </a:r>
          </a:p>
          <a:p>
            <a:pPr marL="0" indent="0">
              <a:buNone/>
            </a:pPr>
            <a:r>
              <a:rPr lang="en-US" sz="1200" dirty="0">
                <a:solidFill>
                  <a:schemeClr val="accent2"/>
                </a:solidFill>
              </a:rPr>
              <a:t>You, as the customer, get to choose how you want to pay.</a:t>
            </a:r>
          </a:p>
          <a:p>
            <a:pPr marL="0" indent="0">
              <a:buNone/>
            </a:pPr>
            <a:r>
              <a:rPr lang="en-US" sz="1200" dirty="0">
                <a:solidFill>
                  <a:schemeClr val="accent2"/>
                </a:solidFill>
              </a:rPr>
              <a:t>If you change your mind, you can switch your payment method easily.</a:t>
            </a:r>
          </a:p>
          <a:p>
            <a:pPr marL="0" indent="0">
              <a:buNone/>
            </a:pPr>
            <a:r>
              <a:rPr lang="en-US" sz="1200" b="1" dirty="0">
                <a:solidFill>
                  <a:schemeClr val="accent2"/>
                </a:solidFill>
              </a:rPr>
              <a:t>How </a:t>
            </a:r>
            <a:r>
              <a:rPr lang="en-US" sz="1100" dirty="0">
                <a:solidFill>
                  <a:schemeClr val="accent2"/>
                </a:solidFill>
              </a:rPr>
              <a:t>the</a:t>
            </a:r>
            <a:r>
              <a:rPr lang="en-US" sz="1200" b="1" dirty="0">
                <a:solidFill>
                  <a:schemeClr val="accent2"/>
                </a:solidFill>
              </a:rPr>
              <a:t> System Works:</a:t>
            </a:r>
          </a:p>
          <a:p>
            <a:pPr marL="0" indent="0">
              <a:buNone/>
            </a:pPr>
            <a:r>
              <a:rPr lang="en-US" sz="1200" dirty="0">
                <a:solidFill>
                  <a:schemeClr val="accent2"/>
                </a:solidFill>
              </a:rPr>
              <a:t>The store has a smart system (context) that knows how to talk to each payment method.</a:t>
            </a:r>
          </a:p>
          <a:p>
            <a:pPr marL="0" indent="0">
              <a:buNone/>
            </a:pPr>
            <a:r>
              <a:rPr lang="en-US" sz="1200" dirty="0">
                <a:solidFill>
                  <a:schemeClr val="accent2"/>
                </a:solidFill>
              </a:rPr>
              <a:t>When you click "pay," the system uses the chosen payment method to handle the transaction.</a:t>
            </a:r>
          </a:p>
          <a:p>
            <a:pPr marL="0" indent="0">
              <a:buNone/>
            </a:pPr>
            <a:r>
              <a:rPr lang="en-US" sz="1200" b="1" dirty="0">
                <a:solidFill>
                  <a:schemeClr val="accent2"/>
                </a:solidFill>
              </a:rPr>
              <a:t>Benefits of this Approach:</a:t>
            </a:r>
          </a:p>
          <a:p>
            <a:pPr marL="0" indent="0">
              <a:buNone/>
            </a:pPr>
            <a:r>
              <a:rPr lang="en-US" sz="1200" dirty="0">
                <a:solidFill>
                  <a:schemeClr val="accent2"/>
                </a:solidFill>
              </a:rPr>
              <a:t>Easy Switching: You can change your mind about how to pay without any trouble.</a:t>
            </a:r>
          </a:p>
          <a:p>
            <a:pPr marL="0" indent="0">
              <a:buNone/>
            </a:pPr>
            <a:r>
              <a:rPr lang="en-US" sz="1200" dirty="0">
                <a:solidFill>
                  <a:schemeClr val="accent2"/>
                </a:solidFill>
              </a:rPr>
              <a:t>Adding New Ways to Pay: The store can add new payment methods easily in the future.</a:t>
            </a:r>
          </a:p>
          <a:p>
            <a:pPr marL="0" indent="0">
              <a:buNone/>
            </a:pPr>
            <a:endParaRPr lang="en-US" sz="1200" dirty="0">
              <a:solidFill>
                <a:schemeClr val="accent2"/>
              </a:solidFill>
            </a:endParaRPr>
          </a:p>
        </p:txBody>
      </p:sp>
    </p:spTree>
    <p:extLst>
      <p:ext uri="{BB962C8B-B14F-4D97-AF65-F5344CB8AC3E}">
        <p14:creationId xmlns:p14="http://schemas.microsoft.com/office/powerpoint/2010/main" val="273346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7AD79F-6682-ED2A-73A4-54DFF2E608F9}"/>
              </a:ext>
            </a:extLst>
          </p:cNvPr>
          <p:cNvSpPr>
            <a:spLocks noGrp="1"/>
          </p:cNvSpPr>
          <p:nvPr>
            <p:ph idx="1"/>
          </p:nvPr>
        </p:nvSpPr>
        <p:spPr>
          <a:xfrm>
            <a:off x="5126418" y="552091"/>
            <a:ext cx="6224335" cy="5431536"/>
          </a:xfrm>
        </p:spPr>
        <p:txBody>
          <a:bodyPr anchor="ctr">
            <a:noAutofit/>
          </a:bodyPr>
          <a:lstStyle/>
          <a:p>
            <a:pPr marL="0" indent="0">
              <a:buNone/>
            </a:pPr>
            <a:r>
              <a:rPr lang="en-US" sz="1800" b="1" dirty="0">
                <a:latin typeface="Söhne"/>
              </a:rPr>
              <a:t>End Result:</a:t>
            </a:r>
          </a:p>
          <a:p>
            <a:pPr marL="0" indent="0">
              <a:buNone/>
            </a:pPr>
            <a:r>
              <a:rPr lang="en-US" sz="1800" dirty="0">
                <a:latin typeface="Söhne"/>
              </a:rPr>
              <a:t>No matter which way you choose to pay, the system knows what to do, and your payment goes through smoothly!</a:t>
            </a:r>
          </a:p>
          <a:p>
            <a:pPr marL="0" indent="0">
              <a:buNone/>
            </a:pPr>
            <a:br>
              <a:rPr lang="en-US" sz="1800" b="0" i="0" dirty="0">
                <a:effectLst/>
                <a:latin typeface="Söhne"/>
              </a:rPr>
            </a:br>
            <a:r>
              <a:rPr lang="en-US" sz="1800" b="1" i="0" dirty="0">
                <a:effectLst/>
                <a:latin typeface="Söhne"/>
              </a:rPr>
              <a:t>Benefits:</a:t>
            </a:r>
          </a:p>
          <a:p>
            <a:pPr marL="0" indent="0">
              <a:buNone/>
            </a:pPr>
            <a:r>
              <a:rPr lang="en-US" sz="1800" b="0" i="0" dirty="0">
                <a:effectLst/>
                <a:latin typeface="Söhne"/>
              </a:rPr>
              <a:t>Flexible: Easily switch between payment methods.</a:t>
            </a:r>
          </a:p>
          <a:p>
            <a:pPr marL="0" indent="0">
              <a:buNone/>
            </a:pPr>
            <a:r>
              <a:rPr lang="en-US" sz="1800" b="0" i="0" dirty="0">
                <a:effectLst/>
                <a:latin typeface="Söhne"/>
              </a:rPr>
              <a:t>Extensible: Add new payment methods without modifying existing code.</a:t>
            </a:r>
          </a:p>
          <a:p>
            <a:pPr marL="0" indent="0" algn="l">
              <a:buNone/>
            </a:pPr>
            <a:r>
              <a:rPr lang="en-IN" sz="1800" b="0" i="0" dirty="0">
                <a:solidFill>
                  <a:srgbClr val="374151"/>
                </a:solidFill>
                <a:effectLst/>
                <a:latin typeface="Söhne"/>
              </a:rPr>
              <a:t>Dynamically switches payment strategy.</a:t>
            </a:r>
            <a:endParaRPr lang="en-US" sz="1800" b="0" i="0" dirty="0">
              <a:effectLst/>
              <a:latin typeface="Söhne"/>
            </a:endParaRPr>
          </a:p>
        </p:txBody>
      </p:sp>
      <p:sp>
        <p:nvSpPr>
          <p:cNvPr id="7" name="TextBox 6">
            <a:extLst>
              <a:ext uri="{FF2B5EF4-FFF2-40B4-BE49-F238E27FC236}">
                <a16:creationId xmlns:a16="http://schemas.microsoft.com/office/drawing/2014/main" id="{22EBF3D7-2883-9CB7-6BAC-DE14ACF10797}"/>
              </a:ext>
            </a:extLst>
          </p:cNvPr>
          <p:cNvSpPr txBox="1"/>
          <p:nvPr/>
        </p:nvSpPr>
        <p:spPr>
          <a:xfrm>
            <a:off x="946150" y="3168134"/>
            <a:ext cx="3166872" cy="369332"/>
          </a:xfrm>
          <a:prstGeom prst="rect">
            <a:avLst/>
          </a:prstGeom>
          <a:noFill/>
        </p:spPr>
        <p:txBody>
          <a:bodyPr wrap="square">
            <a:spAutoFit/>
          </a:bodyPr>
          <a:lstStyle/>
          <a:p>
            <a:pPr marL="0" indent="0">
              <a:buNone/>
            </a:pPr>
            <a:r>
              <a:rPr lang="en-IN" b="1" i="0" dirty="0">
                <a:effectLst/>
                <a:latin typeface="Söhne"/>
              </a:rPr>
              <a:t>Conclusion:</a:t>
            </a:r>
            <a:endParaRPr lang="en-US" sz="1800" b="0" i="0" dirty="0">
              <a:effectLst/>
              <a:latin typeface="Söhne"/>
            </a:endParaRPr>
          </a:p>
        </p:txBody>
      </p:sp>
    </p:spTree>
    <p:extLst>
      <p:ext uri="{BB962C8B-B14F-4D97-AF65-F5344CB8AC3E}">
        <p14:creationId xmlns:p14="http://schemas.microsoft.com/office/powerpoint/2010/main" val="887204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76DC4-B91E-6F36-9817-F91EDE4C0878}"/>
              </a:ext>
            </a:extLst>
          </p:cNvPr>
          <p:cNvSpPr>
            <a:spLocks noGrp="1"/>
          </p:cNvSpPr>
          <p:nvPr>
            <p:ph type="title"/>
          </p:nvPr>
        </p:nvSpPr>
        <p:spPr>
          <a:xfrm>
            <a:off x="1043631" y="809898"/>
            <a:ext cx="9942716" cy="1554480"/>
          </a:xfrm>
        </p:spPr>
        <p:txBody>
          <a:bodyPr anchor="ctr">
            <a:normAutofit/>
          </a:bodyPr>
          <a:lstStyle/>
          <a:p>
            <a:r>
              <a:rPr lang="en-IN" sz="4800"/>
              <a:t>	Observer (Behavior Pattern)</a:t>
            </a:r>
            <a:endParaRPr lang="en-IN" sz="4800" dirty="0"/>
          </a:p>
        </p:txBody>
      </p:sp>
      <p:sp>
        <p:nvSpPr>
          <p:cNvPr id="3" name="Content Placeholder 2">
            <a:extLst>
              <a:ext uri="{FF2B5EF4-FFF2-40B4-BE49-F238E27FC236}">
                <a16:creationId xmlns:a16="http://schemas.microsoft.com/office/drawing/2014/main" id="{9C7AD79F-6682-ED2A-73A4-54DFF2E608F9}"/>
              </a:ext>
            </a:extLst>
          </p:cNvPr>
          <p:cNvSpPr>
            <a:spLocks noGrp="1"/>
          </p:cNvSpPr>
          <p:nvPr>
            <p:ph idx="1"/>
          </p:nvPr>
        </p:nvSpPr>
        <p:spPr>
          <a:xfrm>
            <a:off x="1045028" y="3017522"/>
            <a:ext cx="9941319" cy="3124658"/>
          </a:xfrm>
        </p:spPr>
        <p:txBody>
          <a:bodyPr anchor="ctr">
            <a:normAutofit/>
          </a:bodyPr>
          <a:lstStyle/>
          <a:p>
            <a:pPr marL="0" indent="0">
              <a:buNone/>
            </a:pPr>
            <a:r>
              <a:rPr lang="en-US" sz="2400" b="0" i="0" dirty="0">
                <a:solidFill>
                  <a:srgbClr val="212529"/>
                </a:solidFill>
                <a:effectLst/>
              </a:rPr>
              <a:t>The </a:t>
            </a:r>
            <a:r>
              <a:rPr lang="en-US" sz="2400" b="0" i="1" dirty="0">
                <a:solidFill>
                  <a:srgbClr val="212529"/>
                </a:solidFill>
                <a:effectLst/>
              </a:rPr>
              <a:t>Observer</a:t>
            </a:r>
            <a:r>
              <a:rPr lang="en-US" sz="2400" b="0" i="0" dirty="0">
                <a:solidFill>
                  <a:srgbClr val="212529"/>
                </a:solidFill>
                <a:effectLst/>
              </a:rPr>
              <a:t> pattern offers a subscription model in which objects subscribe to an event and get notified when the event occurs. This pattern is the cornerstone of event driven programming, including JavaScript. The Observer pattern facilitates good object-oriented design and promotes loose coupling.</a:t>
            </a:r>
            <a:endParaRPr lang="en-IN" sz="2400" dirty="0"/>
          </a:p>
        </p:txBody>
      </p:sp>
      <p:cxnSp>
        <p:nvCxnSpPr>
          <p:cNvPr id="31" name="Straight Connector 3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936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5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62" name="Arc 205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E76DC4-B91E-6F36-9817-F91EDE4C0878}"/>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kern="1200">
                <a:solidFill>
                  <a:schemeClr val="tx1"/>
                </a:solidFill>
                <a:latin typeface="+mj-lt"/>
                <a:ea typeface="+mj-ea"/>
                <a:cs typeface="+mj-cs"/>
              </a:rPr>
              <a:t>Example</a:t>
            </a:r>
          </a:p>
        </p:txBody>
      </p:sp>
      <p:sp>
        <p:nvSpPr>
          <p:cNvPr id="2063" name="Freeform: Shape 205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Diagram JavaScript Observer Design Pattern">
            <a:extLst>
              <a:ext uri="{FF2B5EF4-FFF2-40B4-BE49-F238E27FC236}">
                <a16:creationId xmlns:a16="http://schemas.microsoft.com/office/drawing/2014/main" id="{76C358DC-C0DA-1BAD-82AD-C1CB7B0403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473913"/>
            <a:ext cx="4777381" cy="374043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F64F721-1F79-7587-BEF8-DBC9963BDAED}"/>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0" i="0">
                <a:effectLst/>
              </a:rPr>
              <a:t>Real-world example of the Observer Pattern can be found in the implementation of a stock market or financial trading system. In this scenario, multiple traders or financial instruments can observe changes in the stock prices and react accordingly</a:t>
            </a:r>
            <a:br>
              <a:rPr lang="en-US" b="0" i="0">
                <a:effectLst/>
              </a:rPr>
            </a:br>
            <a:r>
              <a:rPr lang="en-US" b="0" i="0">
                <a:effectLst/>
              </a:rPr>
              <a:t>we can sell or buy stocks based on the subscription notification received.</a:t>
            </a:r>
            <a:endParaRPr lang="en-US"/>
          </a:p>
        </p:txBody>
      </p:sp>
    </p:spTree>
    <p:extLst>
      <p:ext uri="{BB962C8B-B14F-4D97-AF65-F5344CB8AC3E}">
        <p14:creationId xmlns:p14="http://schemas.microsoft.com/office/powerpoint/2010/main" val="53640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4558B-1405-20D7-AE03-09CBB438F869}"/>
              </a:ext>
            </a:extLst>
          </p:cNvPr>
          <p:cNvSpPr>
            <a:spLocks noGrp="1"/>
          </p:cNvSpPr>
          <p:nvPr>
            <p:ph type="title"/>
          </p:nvPr>
        </p:nvSpPr>
        <p:spPr>
          <a:xfrm>
            <a:off x="2473873" y="574018"/>
            <a:ext cx="10515600" cy="1325563"/>
          </a:xfrm>
        </p:spPr>
        <p:txBody>
          <a:bodyPr/>
          <a:lstStyle/>
          <a:p>
            <a:r>
              <a:rPr lang="en-IN" dirty="0"/>
              <a:t>What pattern does Angular use</a:t>
            </a:r>
          </a:p>
        </p:txBody>
      </p:sp>
      <p:sp>
        <p:nvSpPr>
          <p:cNvPr id="3" name="Content Placeholder 2">
            <a:extLst>
              <a:ext uri="{FF2B5EF4-FFF2-40B4-BE49-F238E27FC236}">
                <a16:creationId xmlns:a16="http://schemas.microsoft.com/office/drawing/2014/main" id="{A839E791-4C29-87A8-25FB-2EDB3718693B}"/>
              </a:ext>
            </a:extLst>
          </p:cNvPr>
          <p:cNvSpPr>
            <a:spLocks noGrp="1"/>
          </p:cNvSpPr>
          <p:nvPr>
            <p:ph idx="1"/>
          </p:nvPr>
        </p:nvSpPr>
        <p:spPr/>
        <p:txBody>
          <a:bodyPr/>
          <a:lstStyle/>
          <a:p>
            <a:r>
              <a:rPr lang="en-IN" dirty="0"/>
              <a:t>It uses a combination of </a:t>
            </a:r>
          </a:p>
          <a:p>
            <a:pPr marL="0" indent="0">
              <a:buNone/>
            </a:pPr>
            <a:r>
              <a:rPr lang="en-IN" dirty="0"/>
              <a:t>1. Observer pattern</a:t>
            </a:r>
          </a:p>
          <a:p>
            <a:pPr marL="0" indent="0">
              <a:buNone/>
            </a:pPr>
            <a:r>
              <a:rPr lang="en-IN" dirty="0"/>
              <a:t>2. MVVC pattern ( similar to MVVM )</a:t>
            </a:r>
          </a:p>
          <a:p>
            <a:pPr marL="0" indent="0">
              <a:buNone/>
            </a:pPr>
            <a:endParaRPr lang="en-IN" dirty="0"/>
          </a:p>
          <a:p>
            <a:pPr algn="l">
              <a:buFont typeface="Arial" panose="020B0604020202020204" pitchFamily="34" charset="0"/>
              <a:buChar char="•"/>
            </a:pPr>
            <a:r>
              <a:rPr lang="en-US" sz="1800" b="0" i="0" dirty="0">
                <a:solidFill>
                  <a:srgbClr val="1F1F1F"/>
                </a:solidFill>
                <a:effectLst/>
                <a:latin typeface="Google Sans"/>
              </a:rPr>
              <a:t>MVVC (Model-View-View-Controller): This emphasizes the two-way data binding and component focus present in Angular.</a:t>
            </a:r>
          </a:p>
          <a:p>
            <a:pPr algn="l">
              <a:buFont typeface="Arial" panose="020B0604020202020204" pitchFamily="34" charset="0"/>
              <a:buChar char="•"/>
            </a:pPr>
            <a:r>
              <a:rPr lang="en-US" sz="1800" b="0" i="0" dirty="0">
                <a:solidFill>
                  <a:srgbClr val="1F1F1F"/>
                </a:solidFill>
                <a:effectLst/>
                <a:latin typeface="Google Sans"/>
              </a:rPr>
              <a:t>MVVM-light: This is a lighter version of MVVM where components manage both view and logic while still utilizing data binding features.</a:t>
            </a:r>
          </a:p>
        </p:txBody>
      </p:sp>
    </p:spTree>
    <p:extLst>
      <p:ext uri="{BB962C8B-B14F-4D97-AF65-F5344CB8AC3E}">
        <p14:creationId xmlns:p14="http://schemas.microsoft.com/office/powerpoint/2010/main" val="248787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8"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049-0B8C-C745-389D-9A78A7B6E3C1}"/>
              </a:ext>
            </a:extLst>
          </p:cNvPr>
          <p:cNvSpPr>
            <a:spLocks noGrp="1"/>
          </p:cNvSpPr>
          <p:nvPr>
            <p:ph type="title"/>
          </p:nvPr>
        </p:nvSpPr>
        <p:spPr>
          <a:xfrm>
            <a:off x="1043631" y="809898"/>
            <a:ext cx="9942716" cy="1554480"/>
          </a:xfrm>
        </p:spPr>
        <p:txBody>
          <a:bodyPr anchor="ctr">
            <a:normAutofit/>
          </a:bodyPr>
          <a:lstStyle/>
          <a:p>
            <a:r>
              <a:rPr lang="en-IN" sz="4800"/>
              <a:t>Thank you </a:t>
            </a:r>
          </a:p>
        </p:txBody>
      </p:sp>
      <p:sp>
        <p:nvSpPr>
          <p:cNvPr id="3" name="Content Placeholder 2">
            <a:extLst>
              <a:ext uri="{FF2B5EF4-FFF2-40B4-BE49-F238E27FC236}">
                <a16:creationId xmlns:a16="http://schemas.microsoft.com/office/drawing/2014/main" id="{CC8B49F7-711D-0C2F-ABC7-F9BC82C8AE19}"/>
              </a:ext>
            </a:extLst>
          </p:cNvPr>
          <p:cNvSpPr>
            <a:spLocks noGrp="1"/>
          </p:cNvSpPr>
          <p:nvPr>
            <p:ph idx="1"/>
          </p:nvPr>
        </p:nvSpPr>
        <p:spPr>
          <a:xfrm>
            <a:off x="1045028" y="3017522"/>
            <a:ext cx="9941319" cy="3124658"/>
          </a:xfrm>
        </p:spPr>
        <p:txBody>
          <a:bodyPr anchor="ctr">
            <a:normAutofit/>
          </a:bodyPr>
          <a:lstStyle/>
          <a:p>
            <a:pPr marL="0" indent="0">
              <a:buNone/>
            </a:pPr>
            <a:r>
              <a:rPr lang="en-IN" sz="3200" dirty="0"/>
              <a:t>Questions/Discussions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49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D4C363-BE41-A81C-4778-C9201FA90EA8}"/>
              </a:ext>
            </a:extLst>
          </p:cNvPr>
          <p:cNvSpPr>
            <a:spLocks noGrp="1"/>
          </p:cNvSpPr>
          <p:nvPr>
            <p:ph type="title"/>
          </p:nvPr>
        </p:nvSpPr>
        <p:spPr>
          <a:xfrm>
            <a:off x="1901162" y="3050434"/>
            <a:ext cx="3722933" cy="757130"/>
          </a:xfrm>
          <a:ln w="25400" cap="sq">
            <a:solidFill>
              <a:srgbClr val="FFFFFF"/>
            </a:solidFill>
            <a:miter lim="800000"/>
          </a:ln>
        </p:spPr>
        <p:txBody>
          <a:bodyPr vert="horz" wrap="square" lIns="91440" tIns="45720" rIns="91440" bIns="45720" rtlCol="0" anchor="ctr">
            <a:normAutofit/>
          </a:bodyPr>
          <a:lstStyle/>
          <a:p>
            <a:pPr algn="ctr"/>
            <a:r>
              <a:rPr lang="en-US" sz="2800" kern="1200">
                <a:solidFill>
                  <a:srgbClr val="FFFFFF"/>
                </a:solidFill>
                <a:latin typeface="+mj-lt"/>
                <a:ea typeface="+mj-ea"/>
                <a:cs typeface="+mj-cs"/>
              </a:rPr>
              <a:t>What is a Design pattern</a:t>
            </a:r>
          </a:p>
        </p:txBody>
      </p:sp>
      <p:sp>
        <p:nvSpPr>
          <p:cNvPr id="14" name="Rectangle 13">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DD7BDE-9D51-BCC6-54EA-C455AE324256}"/>
              </a:ext>
            </a:extLst>
          </p:cNvPr>
          <p:cNvSpPr>
            <a:spLocks noGrp="1"/>
          </p:cNvSpPr>
          <p:nvPr>
            <p:ph idx="1"/>
          </p:nvPr>
        </p:nvSpPr>
        <p:spPr>
          <a:xfrm>
            <a:off x="6582772" y="503830"/>
            <a:ext cx="5053066" cy="2546604"/>
          </a:xfrm>
        </p:spPr>
        <p:txBody>
          <a:bodyPr vert="horz" lIns="91440" tIns="45720" rIns="91440" bIns="45720" rtlCol="0">
            <a:normAutofit/>
          </a:bodyPr>
          <a:lstStyle/>
          <a:p>
            <a:r>
              <a:rPr lang="en-US" sz="2000" b="0" i="0">
                <a:effectLst/>
              </a:rPr>
              <a:t>A design pattern is a general reusable solution to a commonly occurring problem within a specific context in software design. It is not a finished design that can be transformed directly into code. Instead, it is a template for solving a particular problem</a:t>
            </a:r>
            <a:endParaRPr lang="en-US" sz="2000"/>
          </a:p>
        </p:txBody>
      </p:sp>
      <p:sp>
        <p:nvSpPr>
          <p:cNvPr id="6" name="Oval 5">
            <a:extLst>
              <a:ext uri="{FF2B5EF4-FFF2-40B4-BE49-F238E27FC236}">
                <a16:creationId xmlns:a16="http://schemas.microsoft.com/office/drawing/2014/main" id="{813A3550-B2C0-4063-663A-C583CF0B3B32}"/>
              </a:ext>
            </a:extLst>
          </p:cNvPr>
          <p:cNvSpPr/>
          <p:nvPr/>
        </p:nvSpPr>
        <p:spPr>
          <a:xfrm>
            <a:off x="7649029" y="2653689"/>
            <a:ext cx="4373637" cy="40494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Aft>
                <a:spcPts val="600"/>
              </a:spcAft>
            </a:pPr>
            <a:r>
              <a:rPr lang="en-US" altLang="en-US" sz="1800" dirty="0"/>
              <a:t>    “</a:t>
            </a:r>
            <a:r>
              <a:rPr lang="en-US" altLang="en-US" sz="1800" i="1" dirty="0"/>
              <a:t>Each pattern describes a problem which occurs over and over again in our environment, and then describes the core of the solution to that problem, in such a way that you can use this solution a million times over, without ever doing it the same way twice</a:t>
            </a:r>
            <a:r>
              <a:rPr lang="en-US" altLang="en-US" sz="1800" dirty="0"/>
              <a:t>”. </a:t>
            </a:r>
          </a:p>
          <a:p>
            <a:pPr>
              <a:lnSpc>
                <a:spcPct val="90000"/>
              </a:lnSpc>
              <a:spcAft>
                <a:spcPts val="600"/>
              </a:spcAft>
            </a:pPr>
            <a:r>
              <a:rPr lang="en-US" altLang="en-US" sz="1800" dirty="0"/>
              <a:t>		         Christopher Alexander, 1977</a:t>
            </a:r>
          </a:p>
          <a:p>
            <a:pPr algn="ctr"/>
            <a:endParaRPr lang="en-IN" dirty="0"/>
          </a:p>
        </p:txBody>
      </p:sp>
    </p:spTree>
    <p:extLst>
      <p:ext uri="{BB962C8B-B14F-4D97-AF65-F5344CB8AC3E}">
        <p14:creationId xmlns:p14="http://schemas.microsoft.com/office/powerpoint/2010/main" val="2531038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1EFCFF-DF27-FDAB-72CE-8BD182DD3288}"/>
              </a:ext>
            </a:extLst>
          </p:cNvPr>
          <p:cNvSpPr>
            <a:spLocks noGrp="1"/>
          </p:cNvSpPr>
          <p:nvPr>
            <p:ph type="title"/>
          </p:nvPr>
        </p:nvSpPr>
        <p:spPr>
          <a:xfrm>
            <a:off x="1153618" y="1239927"/>
            <a:ext cx="4008586" cy="4680583"/>
          </a:xfrm>
        </p:spPr>
        <p:txBody>
          <a:bodyPr anchor="ctr">
            <a:normAutofit/>
          </a:bodyPr>
          <a:lstStyle/>
          <a:p>
            <a:r>
              <a:rPr lang="en-US" altLang="en-US" sz="5200"/>
              <a:t>Why do we need Design Patterns</a:t>
            </a:r>
            <a:endParaRPr lang="en-IN" sz="5200"/>
          </a:p>
        </p:txBody>
      </p:sp>
      <p:sp>
        <p:nvSpPr>
          <p:cNvPr id="3" name="Content Placeholder 2">
            <a:extLst>
              <a:ext uri="{FF2B5EF4-FFF2-40B4-BE49-F238E27FC236}">
                <a16:creationId xmlns:a16="http://schemas.microsoft.com/office/drawing/2014/main" id="{88947810-4389-1C57-170D-140822D0C322}"/>
              </a:ext>
            </a:extLst>
          </p:cNvPr>
          <p:cNvSpPr>
            <a:spLocks noGrp="1"/>
          </p:cNvSpPr>
          <p:nvPr>
            <p:ph idx="1"/>
          </p:nvPr>
        </p:nvSpPr>
        <p:spPr>
          <a:xfrm>
            <a:off x="5442857" y="882869"/>
            <a:ext cx="5820890" cy="5037641"/>
          </a:xfrm>
        </p:spPr>
        <p:txBody>
          <a:bodyPr anchor="ctr">
            <a:normAutofit/>
          </a:bodyPr>
          <a:lstStyle/>
          <a:p>
            <a:r>
              <a:rPr lang="en-US" altLang="en-US" sz="1800" b="1" dirty="0"/>
              <a:t>Simplify coding process</a:t>
            </a:r>
            <a:r>
              <a:rPr lang="en-US" altLang="en-US" sz="1800" dirty="0"/>
              <a:t>, patterns give a design common vocabulary for software design:</a:t>
            </a:r>
          </a:p>
          <a:p>
            <a:pPr lvl="1"/>
            <a:r>
              <a:rPr lang="en-US" altLang="en-US" sz="1800" dirty="0"/>
              <a:t>Allows engineers to abstract a problem and talk about that abstraction in isolation from its implementation.</a:t>
            </a:r>
          </a:p>
          <a:p>
            <a:pPr lvl="1"/>
            <a:endParaRPr lang="en-US" altLang="en-US" sz="1800" dirty="0"/>
          </a:p>
          <a:p>
            <a:r>
              <a:rPr lang="en-US" altLang="en-US" sz="1800" b="1" dirty="0"/>
              <a:t>Enhance code maintainability</a:t>
            </a:r>
            <a:r>
              <a:rPr lang="en-US" altLang="en-US" sz="1800" dirty="0"/>
              <a:t> and allow it to be communicated:</a:t>
            </a:r>
          </a:p>
          <a:p>
            <a:pPr lvl="1"/>
            <a:r>
              <a:rPr lang="en-US" altLang="en-US" sz="1800" dirty="0">
                <a:latin typeface="Arial" panose="020B0604020202020204" pitchFamily="34" charset="0"/>
              </a:rPr>
              <a:t>Design patterns support </a:t>
            </a:r>
            <a:r>
              <a:rPr lang="en-US" altLang="en-US" sz="1800" i="1" dirty="0">
                <a:latin typeface="Arial" panose="020B0604020202020204" pitchFamily="34" charset="0"/>
              </a:rPr>
              <a:t>object-oriented reuse</a:t>
            </a:r>
            <a:r>
              <a:rPr lang="en-US" altLang="en-US" sz="1800" dirty="0">
                <a:latin typeface="Arial" panose="020B0604020202020204" pitchFamily="34" charset="0"/>
              </a:rPr>
              <a:t> at a high level of abstraction</a:t>
            </a:r>
          </a:p>
          <a:p>
            <a:pPr lvl="1"/>
            <a:r>
              <a:rPr lang="en-US" altLang="en-US" sz="1800" dirty="0"/>
              <a:t>Makes it easier for other developers to understand a system.</a:t>
            </a:r>
          </a:p>
          <a:p>
            <a:pPr marL="0" indent="0">
              <a:buNone/>
            </a:pPr>
            <a:endParaRPr lang="en-US" altLang="en-US" sz="1800" dirty="0"/>
          </a:p>
          <a:p>
            <a:r>
              <a:rPr lang="en-US" altLang="en-US" sz="1800" b="1" dirty="0">
                <a:latin typeface="Arial" panose="020B0604020202020204" pitchFamily="34" charset="0"/>
              </a:rPr>
              <a:t>Code Reuse </a:t>
            </a:r>
            <a:r>
              <a:rPr lang="en-US" altLang="en-US" sz="1800" dirty="0">
                <a:latin typeface="Arial" panose="020B0604020202020204" pitchFamily="34" charset="0"/>
              </a:rPr>
              <a:t>: Design patterns provide a “framework” that guides and constrains object-oriented implementation</a:t>
            </a:r>
            <a:endParaRPr lang="en-US" altLang="en-US" sz="1800" dirty="0"/>
          </a:p>
          <a:p>
            <a:endParaRPr lang="en-IN" sz="1800" dirty="0"/>
          </a:p>
        </p:txBody>
      </p:sp>
    </p:spTree>
    <p:extLst>
      <p:ext uri="{BB962C8B-B14F-4D97-AF65-F5344CB8AC3E}">
        <p14:creationId xmlns:p14="http://schemas.microsoft.com/office/powerpoint/2010/main" val="2338719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Arc 2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0" name="Freeform: Shape 2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F2656758-8502-10CC-0C77-19337CD56CDA}"/>
              </a:ext>
            </a:extLst>
          </p:cNvPr>
          <p:cNvPicPr>
            <a:picLocks noChangeAspect="1"/>
          </p:cNvPicPr>
          <p:nvPr/>
        </p:nvPicPr>
        <p:blipFill rotWithShape="1">
          <a:blip r:embed="rId2"/>
          <a:srcRect t="13758" b="492"/>
          <a:stretch/>
        </p:blipFill>
        <p:spPr>
          <a:xfrm>
            <a:off x="703182" y="2453117"/>
            <a:ext cx="5392818" cy="280859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Content Placeholder 8">
            <a:extLst>
              <a:ext uri="{FF2B5EF4-FFF2-40B4-BE49-F238E27FC236}">
                <a16:creationId xmlns:a16="http://schemas.microsoft.com/office/drawing/2014/main" id="{31F472FD-3000-4ED0-28FB-7263AC331108}"/>
              </a:ext>
            </a:extLst>
          </p:cNvPr>
          <p:cNvSpPr>
            <a:spLocks noGrp="1"/>
          </p:cNvSpPr>
          <p:nvPr>
            <p:ph idx="1"/>
          </p:nvPr>
        </p:nvSpPr>
        <p:spPr>
          <a:xfrm>
            <a:off x="5894962" y="1984443"/>
            <a:ext cx="5458838" cy="4192520"/>
          </a:xfrm>
        </p:spPr>
        <p:txBody>
          <a:bodyPr>
            <a:normAutofit/>
          </a:bodyPr>
          <a:lstStyle/>
          <a:p>
            <a:pPr>
              <a:buFont typeface="+mj-lt"/>
              <a:buAutoNum type="arabicPeriod"/>
            </a:pPr>
            <a:r>
              <a:rPr lang="en-US" sz="1800" b="1" i="0" dirty="0">
                <a:effectLst/>
                <a:latin typeface="source-serif-pro"/>
              </a:rPr>
              <a:t>Creational Patterns:</a:t>
            </a:r>
            <a:r>
              <a:rPr lang="en-US" sz="1800" b="0" i="0" dirty="0">
                <a:effectLst/>
                <a:latin typeface="source-serif-pro"/>
              </a:rPr>
              <a:t> These patterns deal with </a:t>
            </a:r>
            <a:r>
              <a:rPr lang="en-US" sz="1800" b="0" i="0" dirty="0">
                <a:effectLst/>
                <a:highlight>
                  <a:srgbClr val="FFFF00"/>
                </a:highlight>
                <a:latin typeface="source-serif-pro"/>
              </a:rPr>
              <a:t>object creation mechanisms, emphasizing the best ways to instantiate objects</a:t>
            </a:r>
            <a:r>
              <a:rPr lang="en-US" sz="1800" b="0" i="0" dirty="0">
                <a:effectLst/>
                <a:latin typeface="source-serif-pro"/>
              </a:rPr>
              <a:t>. Examples include the Singleton, Factory Method.</a:t>
            </a:r>
          </a:p>
          <a:p>
            <a:pPr>
              <a:buFont typeface="+mj-lt"/>
              <a:buAutoNum type="arabicPeriod"/>
            </a:pPr>
            <a:r>
              <a:rPr lang="en-US" sz="1800" b="1" i="0" dirty="0">
                <a:effectLst/>
                <a:latin typeface="source-serif-pro"/>
              </a:rPr>
              <a:t>Structural Patterns:</a:t>
            </a:r>
            <a:r>
              <a:rPr lang="en-US" sz="1800" b="0" i="0" dirty="0">
                <a:effectLst/>
                <a:latin typeface="source-serif-pro"/>
              </a:rPr>
              <a:t> Structural patterns address the composition of classes and </a:t>
            </a:r>
            <a:r>
              <a:rPr lang="en-US" sz="1800" b="0" i="0" dirty="0">
                <a:effectLst/>
                <a:highlight>
                  <a:srgbClr val="FFFF00"/>
                </a:highlight>
                <a:latin typeface="source-serif-pro"/>
              </a:rPr>
              <a:t>objects to form larger structures</a:t>
            </a:r>
            <a:r>
              <a:rPr lang="en-US" sz="1800" b="0" i="0" dirty="0">
                <a:effectLst/>
                <a:latin typeface="source-serif-pro"/>
              </a:rPr>
              <a:t>. They provide solutions to create relationships between different entities. Patterns such as Adapter and Facade fall into this category.</a:t>
            </a:r>
          </a:p>
          <a:p>
            <a:pPr>
              <a:buFont typeface="+mj-lt"/>
              <a:buAutoNum type="arabicPeriod"/>
            </a:pPr>
            <a:r>
              <a:rPr lang="en-US" sz="1800" b="1" i="0" dirty="0">
                <a:effectLst/>
                <a:latin typeface="source-serif-pro"/>
              </a:rPr>
              <a:t>Behavioral Patterns:</a:t>
            </a:r>
            <a:r>
              <a:rPr lang="en-US" sz="1800" b="0" i="0" dirty="0">
                <a:effectLst/>
                <a:latin typeface="source-serif-pro"/>
              </a:rPr>
              <a:t> Behavioral patterns concentrate on </a:t>
            </a:r>
            <a:r>
              <a:rPr lang="en-US" sz="1800" b="0" i="0" dirty="0">
                <a:effectLst/>
                <a:highlight>
                  <a:srgbClr val="FFFF00"/>
                </a:highlight>
                <a:latin typeface="source-serif-pro"/>
              </a:rPr>
              <a:t>communication and interaction between objects.</a:t>
            </a:r>
            <a:r>
              <a:rPr lang="en-US" sz="1800" b="0" i="0" dirty="0">
                <a:effectLst/>
                <a:latin typeface="source-serif-pro"/>
              </a:rPr>
              <a:t> They define the manner in which objects collaborate and distribute responsibilities. Behavioral patterns are Observer, Strategy, Template Method, Iterator patterns</a:t>
            </a:r>
          </a:p>
        </p:txBody>
      </p:sp>
    </p:spTree>
    <p:extLst>
      <p:ext uri="{BB962C8B-B14F-4D97-AF65-F5344CB8AC3E}">
        <p14:creationId xmlns:p14="http://schemas.microsoft.com/office/powerpoint/2010/main" val="1990231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51C45-66AE-4BF2-A816-3941852957ED}"/>
              </a:ext>
            </a:extLst>
          </p:cNvPr>
          <p:cNvSpPr>
            <a:spLocks noGrp="1"/>
          </p:cNvSpPr>
          <p:nvPr>
            <p:ph type="title"/>
          </p:nvPr>
        </p:nvSpPr>
        <p:spPr>
          <a:xfrm>
            <a:off x="841248" y="502920"/>
            <a:ext cx="10509504" cy="1975104"/>
          </a:xfrm>
        </p:spPr>
        <p:txBody>
          <a:bodyPr anchor="b">
            <a:normAutofit/>
          </a:bodyPr>
          <a:lstStyle/>
          <a:p>
            <a:r>
              <a:rPr lang="en-IN" sz="5400" dirty="0"/>
              <a:t>Singleton (Creational Pattern)</a:t>
            </a:r>
          </a:p>
        </p:txBody>
      </p:sp>
      <p:sp>
        <p:nvSpPr>
          <p:cNvPr id="15"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257B663-AED6-2E11-6ADB-BA2F278C8514}"/>
              </a:ext>
            </a:extLst>
          </p:cNvPr>
          <p:cNvSpPr>
            <a:spLocks noGrp="1"/>
          </p:cNvSpPr>
          <p:nvPr>
            <p:ph idx="1"/>
          </p:nvPr>
        </p:nvSpPr>
        <p:spPr>
          <a:xfrm>
            <a:off x="841248" y="3328416"/>
            <a:ext cx="10509504" cy="2715768"/>
          </a:xfrm>
        </p:spPr>
        <p:txBody>
          <a:bodyPr>
            <a:normAutofit/>
          </a:bodyPr>
          <a:lstStyle/>
          <a:p>
            <a:pPr marL="0" indent="0">
              <a:buNone/>
            </a:pPr>
            <a:br>
              <a:rPr lang="en-US" sz="2200" b="0" i="0">
                <a:effectLst/>
                <a:latin typeface="source-serif-pro"/>
              </a:rPr>
            </a:br>
            <a:r>
              <a:rPr lang="en-US" sz="2200" b="0" i="0">
                <a:effectLst/>
                <a:latin typeface="source-serif-pro"/>
              </a:rPr>
              <a:t>The Singleton pattern ensures that only one instance of a class is created throughout the application. This pattern is particularly useful when there should be a single point of access to a resource, such as a database connection or a logging mechanism</a:t>
            </a:r>
            <a:br>
              <a:rPr lang="en-US" sz="2200" b="0" i="0">
                <a:effectLst/>
                <a:latin typeface="source-serif-pro"/>
              </a:rPr>
            </a:br>
            <a:br>
              <a:rPr lang="en-US" sz="2200" b="0" i="0">
                <a:effectLst/>
                <a:latin typeface="source-serif-pro"/>
              </a:rPr>
            </a:br>
            <a:br>
              <a:rPr lang="en-US" sz="2200" b="0" i="0">
                <a:effectLst/>
                <a:latin typeface="source-serif-pro"/>
              </a:rPr>
            </a:br>
            <a:r>
              <a:rPr lang="en-US" sz="2200" b="0" i="0">
                <a:effectLst/>
                <a:latin typeface="source-serif-pro"/>
              </a:rPr>
              <a:t>Example: For a bank account only 1 process should have access to deposit or withdraw money</a:t>
            </a:r>
            <a:endParaRPr lang="en-IN" sz="2200"/>
          </a:p>
        </p:txBody>
      </p:sp>
    </p:spTree>
    <p:extLst>
      <p:ext uri="{BB962C8B-B14F-4D97-AF65-F5344CB8AC3E}">
        <p14:creationId xmlns:p14="http://schemas.microsoft.com/office/powerpoint/2010/main" val="14835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D5CC725-631C-0B75-3373-1BFDC03EDF58}"/>
              </a:ext>
            </a:extLst>
          </p:cNvPr>
          <p:cNvSpPr>
            <a:spLocks noGrp="1"/>
          </p:cNvSpPr>
          <p:nvPr>
            <p:ph idx="1"/>
          </p:nvPr>
        </p:nvSpPr>
        <p:spPr>
          <a:xfrm>
            <a:off x="4447308" y="591344"/>
            <a:ext cx="6906491" cy="5585619"/>
          </a:xfrm>
        </p:spPr>
        <p:txBody>
          <a:bodyPr anchor="ctr">
            <a:normAutofit/>
          </a:bodyPr>
          <a:lstStyle/>
          <a:p>
            <a:r>
              <a:rPr lang="en-IN" sz="1700" dirty="0"/>
              <a:t>Let’s see the implementation of singleton in Typescript</a:t>
            </a:r>
          </a:p>
          <a:p>
            <a:r>
              <a:rPr lang="en-IN" sz="1700" dirty="0"/>
              <a:t>Is it same implementation in </a:t>
            </a:r>
            <a:r>
              <a:rPr lang="en-IN" sz="1700" dirty="0" err="1"/>
              <a:t>javascript</a:t>
            </a:r>
            <a:r>
              <a:rPr lang="en-IN" sz="1700" dirty="0"/>
              <a:t> ?</a:t>
            </a:r>
          </a:p>
          <a:p>
            <a:r>
              <a:rPr lang="en-IN" sz="1700" dirty="0"/>
              <a:t>Why is Singleton called an anti pattern:</a:t>
            </a:r>
          </a:p>
          <a:p>
            <a:pPr lvl="1">
              <a:buFont typeface="+mj-lt"/>
              <a:buAutoNum type="arabicPeriod"/>
            </a:pPr>
            <a:r>
              <a:rPr lang="en-US" sz="1700" b="1" i="0" dirty="0">
                <a:effectLst/>
                <a:latin typeface="Söhne"/>
              </a:rPr>
              <a:t>Testing Challenges:</a:t>
            </a:r>
            <a:r>
              <a:rPr lang="en-US" sz="1700" b="0" i="0" dirty="0">
                <a:effectLst/>
                <a:latin typeface="Söhne"/>
              </a:rPr>
              <a:t> Singleton introduces challenges in unit testing. Since the Singleton instance is accessed globally, it can create dependencies that are difficult to isolate for testing purposes.</a:t>
            </a:r>
          </a:p>
          <a:p>
            <a:pPr lvl="1">
              <a:buFont typeface="+mj-lt"/>
              <a:buAutoNum type="arabicPeriod"/>
            </a:pPr>
            <a:r>
              <a:rPr lang="en-US" sz="1700" b="1" i="0" dirty="0">
                <a:effectLst/>
                <a:latin typeface="Söhne"/>
              </a:rPr>
              <a:t>Inflexibility and Tight Coupling:</a:t>
            </a:r>
            <a:r>
              <a:rPr lang="en-US" sz="1700" b="0" i="0" dirty="0">
                <a:effectLst/>
                <a:latin typeface="Söhne"/>
              </a:rPr>
              <a:t> This tight coupling can make it harder to replace the Singleton with a different implementation or to refactor the code.</a:t>
            </a:r>
          </a:p>
          <a:p>
            <a:pPr lvl="1">
              <a:buFont typeface="+mj-lt"/>
              <a:buAutoNum type="arabicPeriod"/>
            </a:pPr>
            <a:r>
              <a:rPr lang="en-US" sz="1700" b="1" i="0" dirty="0">
                <a:effectLst/>
                <a:latin typeface="Söhne"/>
              </a:rPr>
              <a:t>Violates Single Responsibility Principle:</a:t>
            </a:r>
            <a:r>
              <a:rPr lang="en-US" sz="1700" b="0" i="0" dirty="0">
                <a:effectLst/>
                <a:latin typeface="Söhne"/>
              </a:rPr>
              <a:t> The Singleton class often takes on the responsibility of both managing its instance and providing specific functionality. </a:t>
            </a:r>
            <a:br>
              <a:rPr lang="en-IN" sz="1700" dirty="0"/>
            </a:br>
            <a:endParaRPr lang="en-IN" sz="1700" dirty="0"/>
          </a:p>
        </p:txBody>
      </p:sp>
    </p:spTree>
    <p:extLst>
      <p:ext uri="{BB962C8B-B14F-4D97-AF65-F5344CB8AC3E}">
        <p14:creationId xmlns:p14="http://schemas.microsoft.com/office/powerpoint/2010/main" val="185751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51C45-66AE-4BF2-A816-3941852957ED}"/>
              </a:ext>
            </a:extLst>
          </p:cNvPr>
          <p:cNvSpPr>
            <a:spLocks noGrp="1"/>
          </p:cNvSpPr>
          <p:nvPr>
            <p:ph type="title"/>
          </p:nvPr>
        </p:nvSpPr>
        <p:spPr>
          <a:xfrm>
            <a:off x="838200" y="557188"/>
            <a:ext cx="10515600" cy="1133499"/>
          </a:xfrm>
        </p:spPr>
        <p:txBody>
          <a:bodyPr>
            <a:normAutofit/>
          </a:bodyPr>
          <a:lstStyle/>
          <a:p>
            <a:pPr algn="ctr"/>
            <a:r>
              <a:rPr lang="en-IN" sz="5200" dirty="0"/>
              <a:t>Factory (Creational Pattern)</a:t>
            </a:r>
          </a:p>
        </p:txBody>
      </p:sp>
      <p:graphicFrame>
        <p:nvGraphicFramePr>
          <p:cNvPr id="43" name="Content Placeholder 2">
            <a:extLst>
              <a:ext uri="{FF2B5EF4-FFF2-40B4-BE49-F238E27FC236}">
                <a16:creationId xmlns:a16="http://schemas.microsoft.com/office/drawing/2014/main" id="{69BF6D67-B6D1-AA99-6781-95162B6E5456}"/>
              </a:ext>
            </a:extLst>
          </p:cNvPr>
          <p:cNvGraphicFramePr>
            <a:graphicFrameLocks noGrp="1"/>
          </p:cNvGraphicFramePr>
          <p:nvPr>
            <p:ph idx="1"/>
            <p:extLst>
              <p:ext uri="{D42A27DB-BD31-4B8C-83A1-F6EECF244321}">
                <p14:modId xmlns:p14="http://schemas.microsoft.com/office/powerpoint/2010/main" val="400722602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321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2E5307-BBBC-7C23-02FB-9A40D38EB9FB}"/>
              </a:ext>
            </a:extLst>
          </p:cNvPr>
          <p:cNvSpPr>
            <a:spLocks noGrp="1"/>
          </p:cNvSpPr>
          <p:nvPr>
            <p:ph type="title"/>
          </p:nvPr>
        </p:nvSpPr>
        <p:spPr>
          <a:xfrm>
            <a:off x="838200" y="365125"/>
            <a:ext cx="10515600" cy="1325563"/>
          </a:xfrm>
        </p:spPr>
        <p:txBody>
          <a:bodyPr>
            <a:normAutofit/>
          </a:bodyPr>
          <a:lstStyle/>
          <a:p>
            <a:r>
              <a:rPr lang="en-IN" sz="4200"/>
              <a:t>Factory Pattern and Abstract Factory Pattern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1FB3D72-A8E1-2CC3-D3C8-02994977FBC7}"/>
              </a:ext>
            </a:extLst>
          </p:cNvPr>
          <p:cNvGraphicFramePr>
            <a:graphicFrameLocks noGrp="1"/>
          </p:cNvGraphicFramePr>
          <p:nvPr>
            <p:ph idx="1"/>
            <p:extLst>
              <p:ext uri="{D42A27DB-BD31-4B8C-83A1-F6EECF244321}">
                <p14:modId xmlns:p14="http://schemas.microsoft.com/office/powerpoint/2010/main" val="6125752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2207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12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2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51C45-66AE-4BF2-A816-3941852957ED}"/>
              </a:ext>
            </a:extLst>
          </p:cNvPr>
          <p:cNvSpPr>
            <a:spLocks noGrp="1"/>
          </p:cNvSpPr>
          <p:nvPr>
            <p:ph type="title"/>
          </p:nvPr>
        </p:nvSpPr>
        <p:spPr>
          <a:xfrm>
            <a:off x="686834" y="1153572"/>
            <a:ext cx="3200400" cy="4461163"/>
          </a:xfrm>
        </p:spPr>
        <p:txBody>
          <a:bodyPr>
            <a:normAutofit/>
          </a:bodyPr>
          <a:lstStyle/>
          <a:p>
            <a:r>
              <a:rPr lang="en-IN">
                <a:solidFill>
                  <a:srgbClr val="FFFFFF"/>
                </a:solidFill>
              </a:rPr>
              <a:t>Facade (Structural Pattern)</a:t>
            </a:r>
          </a:p>
        </p:txBody>
      </p:sp>
      <p:sp>
        <p:nvSpPr>
          <p:cNvPr id="148" name="Arc 1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FF1B32C-2002-BBD7-9596-A21F7EE004CF}"/>
              </a:ext>
            </a:extLst>
          </p:cNvPr>
          <p:cNvSpPr>
            <a:spLocks noGrp="1"/>
          </p:cNvSpPr>
          <p:nvPr>
            <p:ph idx="1"/>
          </p:nvPr>
        </p:nvSpPr>
        <p:spPr>
          <a:xfrm>
            <a:off x="4447308" y="591344"/>
            <a:ext cx="6906491" cy="5585619"/>
          </a:xfrm>
        </p:spPr>
        <p:txBody>
          <a:bodyPr anchor="ctr">
            <a:normAutofit/>
          </a:bodyPr>
          <a:lstStyle/>
          <a:p>
            <a:pPr marL="0" indent="0">
              <a:buNone/>
            </a:pPr>
            <a:br>
              <a:rPr lang="en-US" b="1">
                <a:latin typeface="PT Sans" panose="020B0604020202020204" pitchFamily="34" charset="0"/>
              </a:rPr>
            </a:br>
            <a:br>
              <a:rPr lang="en-US" b="1">
                <a:latin typeface="PT Sans" panose="020B0604020202020204" pitchFamily="34" charset="0"/>
              </a:rPr>
            </a:br>
            <a:r>
              <a:rPr lang="en-US" b="0" i="0">
                <a:effectLst/>
                <a:latin typeface="PT Sans" panose="020B0503020203020204" pitchFamily="34" charset="0"/>
              </a:rPr>
              <a:t>A facade is a class that provides a simple interface to a complex subsystem which contains lots of moving parts. A facade might provide limited functionality in comparison to working with the subsystem directly. However, it includes only those features that clients really care about.</a:t>
            </a:r>
            <a:endParaRPr lang="en-IN" dirty="0"/>
          </a:p>
        </p:txBody>
      </p:sp>
    </p:spTree>
    <p:extLst>
      <p:ext uri="{BB962C8B-B14F-4D97-AF65-F5344CB8AC3E}">
        <p14:creationId xmlns:p14="http://schemas.microsoft.com/office/powerpoint/2010/main" val="3165323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1545</Words>
  <Application>Microsoft Office PowerPoint</Application>
  <PresentationFormat>Widescreen</PresentationFormat>
  <Paragraphs>91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Google Sans</vt:lpstr>
      <vt:lpstr>Söhne</vt:lpstr>
      <vt:lpstr>source-serif-pro</vt:lpstr>
      <vt:lpstr>Arial</vt:lpstr>
      <vt:lpstr>Calibri</vt:lpstr>
      <vt:lpstr>Calibri Light</vt:lpstr>
      <vt:lpstr>PT Sans</vt:lpstr>
      <vt:lpstr>Office Theme</vt:lpstr>
      <vt:lpstr>Design Patterns</vt:lpstr>
      <vt:lpstr>What is a Design pattern</vt:lpstr>
      <vt:lpstr>Why do we need Design Patterns</vt:lpstr>
      <vt:lpstr>PowerPoint Presentation</vt:lpstr>
      <vt:lpstr>Singleton (Creational Pattern)</vt:lpstr>
      <vt:lpstr>PowerPoint Presentation</vt:lpstr>
      <vt:lpstr>Factory (Creational Pattern)</vt:lpstr>
      <vt:lpstr>Factory Pattern and Abstract Factory Pattern</vt:lpstr>
      <vt:lpstr>Facade (Structural Pattern)</vt:lpstr>
      <vt:lpstr>Facade Pattern</vt:lpstr>
      <vt:lpstr>Façade vs Factory Pattern</vt:lpstr>
      <vt:lpstr> Strategy (Behavior Pattern)</vt:lpstr>
      <vt:lpstr>Ex: Payment System</vt:lpstr>
      <vt:lpstr>PowerPoint Presentation</vt:lpstr>
      <vt:lpstr> Observer (Behavior Pattern)</vt:lpstr>
      <vt:lpstr>Example</vt:lpstr>
      <vt:lpstr>What pattern does Angular use</vt:lpstr>
      <vt:lpstr>Thank you </vt:lpstr>
    </vt:vector>
  </TitlesOfParts>
  <Company>Dell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Singh, Jaideep</dc:creator>
  <cp:lastModifiedBy>Singh, Jaideep</cp:lastModifiedBy>
  <cp:revision>2</cp:revision>
  <dcterms:created xsi:type="dcterms:W3CDTF">2024-01-24T14:56:38Z</dcterms:created>
  <dcterms:modified xsi:type="dcterms:W3CDTF">2024-02-09T14:06:57Z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2024-01-24T17:11:33Z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165f35dc-8239-4b64-bd02-bc58c6d6d0ff</vt:lpwstr>
  </property>
  <property fmtid="{D5CDD505-2E9C-101B-9397-08002B2CF9AE}" pid="8" name="MSIP_Label_dad3be33-4108-4738-9e07-d8656a181486_ContentBits">
    <vt:lpwstr>0</vt:lpwstr>
  </property>
</Properties>
</file>