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7" r:id="rId20"/>
    <p:sldId id="274" r:id="rId21"/>
    <p:sldId id="275" r:id="rId22"/>
    <p:sldId id="278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5991;&#21338;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Story S08: Staff view request list</c:v>
                </c:pt>
                <c:pt idx="1">
                  <c:v>Story S09:  Staff update the status of issues</c:v>
                </c:pt>
                <c:pt idx="2">
                  <c:v>Story S31: Sending services request</c:v>
                </c:pt>
                <c:pt idx="3">
                  <c:v>Story S21: User can deactivate account</c:v>
                </c:pt>
                <c:pt idx="4">
                  <c:v>Story S50: Users can receive "successfully sent" notification</c:v>
                </c:pt>
                <c:pt idx="5">
                  <c:v>Story S05: Cancel request easily</c:v>
                </c:pt>
                <c:pt idx="6">
                  <c:v>Story S24: Users can read terms and condition</c:v>
                </c:pt>
                <c:pt idx="7">
                  <c:v>Story S38: Staffs can see detail information of service provider</c:v>
                </c:pt>
                <c:pt idx="8">
                  <c:v>Story S07: Provide users' phone number</c:v>
                </c:pt>
                <c:pt idx="9">
                  <c:v>Story S19: User can reset password when forgetting password</c:v>
                </c:pt>
                <c:pt idx="10">
                  <c:v>Story S45: One request one staff</c:v>
                </c:pt>
                <c:pt idx="11">
                  <c:v>Story S13:  Validation data for registration form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4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Story S08: Staff view request list</c:v>
                </c:pt>
                <c:pt idx="1">
                  <c:v>Story S09:  Staff update the status of issues</c:v>
                </c:pt>
                <c:pt idx="2">
                  <c:v>Story S31: Sending services request</c:v>
                </c:pt>
                <c:pt idx="3">
                  <c:v>Story S21: User can deactivate account</c:v>
                </c:pt>
                <c:pt idx="4">
                  <c:v>Story S50: Users can receive "successfully sent" notification</c:v>
                </c:pt>
                <c:pt idx="5">
                  <c:v>Story S05: Cancel request easily</c:v>
                </c:pt>
                <c:pt idx="6">
                  <c:v>Story S24: Users can read terms and condition</c:v>
                </c:pt>
                <c:pt idx="7">
                  <c:v>Story S38: Staffs can see detail information of service provider</c:v>
                </c:pt>
                <c:pt idx="8">
                  <c:v>Story S07: Provide users' phone number</c:v>
                </c:pt>
                <c:pt idx="9">
                  <c:v>Story S19: User can reset password when forgetting password</c:v>
                </c:pt>
                <c:pt idx="10">
                  <c:v>Story S45: One request one staff</c:v>
                </c:pt>
                <c:pt idx="11">
                  <c:v>Story S13:  Validation data for registration form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4</c:v>
                </c:pt>
                <c:pt idx="4">
                  <c:v>6</c:v>
                </c:pt>
                <c:pt idx="5">
                  <c:v>4</c:v>
                </c:pt>
                <c:pt idx="6">
                  <c:v>3.5</c:v>
                </c:pt>
                <c:pt idx="7">
                  <c:v>4</c:v>
                </c:pt>
                <c:pt idx="8">
                  <c:v>4</c:v>
                </c:pt>
                <c:pt idx="9">
                  <c:v>0</c:v>
                </c:pt>
                <c:pt idx="10">
                  <c:v>5</c:v>
                </c:pt>
                <c:pt idx="11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012608"/>
        <c:axId val="187014144"/>
      </c:lineChart>
      <c:catAx>
        <c:axId val="187012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87014144"/>
        <c:crosses val="autoZero"/>
        <c:auto val="1"/>
        <c:lblAlgn val="ctr"/>
        <c:lblOffset val="100"/>
        <c:noMultiLvlLbl val="0"/>
      </c:catAx>
      <c:valAx>
        <c:axId val="187014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012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40768"/>
            <a:ext cx="6480048" cy="2301240"/>
          </a:xfrm>
        </p:spPr>
        <p:txBody>
          <a:bodyPr/>
          <a:lstStyle/>
          <a:p>
            <a:r>
              <a:rPr lang="en-US" altLang="zh-CN" dirty="0" err="1" smtClean="0"/>
              <a:t>Brinbane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HelpDesk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5448" y="2924944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Team member:</a:t>
            </a:r>
          </a:p>
          <a:p>
            <a:r>
              <a:rPr lang="en-US" altLang="zh-CN" dirty="0" smtClean="0"/>
              <a:t>Lim </a:t>
            </a:r>
            <a:r>
              <a:rPr lang="en-US" altLang="zh-CN" dirty="0" err="1" smtClean="0"/>
              <a:t>Jee</a:t>
            </a:r>
            <a:endParaRPr lang="en-US" altLang="zh-CN" dirty="0" smtClean="0"/>
          </a:p>
          <a:p>
            <a:r>
              <a:rPr lang="en-US" altLang="zh-CN" dirty="0" err="1" smtClean="0"/>
              <a:t>Jaideep</a:t>
            </a:r>
            <a:r>
              <a:rPr lang="en-US" altLang="zh-CN" dirty="0" smtClean="0"/>
              <a:t> Singh</a:t>
            </a:r>
          </a:p>
          <a:p>
            <a:r>
              <a:rPr lang="en-US" altLang="zh-CN" dirty="0" err="1" smtClean="0"/>
              <a:t>Yingjie</a:t>
            </a:r>
            <a:r>
              <a:rPr lang="en-US" altLang="zh-CN" dirty="0" smtClean="0"/>
              <a:t> Jiang</a:t>
            </a:r>
          </a:p>
          <a:p>
            <a:r>
              <a:rPr lang="en-US" altLang="zh-CN" dirty="0" err="1" smtClean="0"/>
              <a:t>Yuchen</a:t>
            </a:r>
            <a:r>
              <a:rPr lang="en-US" altLang="zh-CN" dirty="0" smtClean="0"/>
              <a:t> Zhao</a:t>
            </a:r>
          </a:p>
          <a:p>
            <a:r>
              <a:rPr lang="en-US" altLang="zh-CN" dirty="0" err="1" smtClean="0"/>
              <a:t>Zejin</a:t>
            </a:r>
            <a:r>
              <a:rPr lang="en-US" altLang="zh-CN" dirty="0" smtClean="0"/>
              <a:t> Du</a:t>
            </a:r>
          </a:p>
          <a:p>
            <a:r>
              <a:rPr lang="en-US" altLang="zh-CN" dirty="0" err="1" smtClean="0"/>
              <a:t>Wenbo</a:t>
            </a:r>
            <a:r>
              <a:rPr lang="en-US" altLang="zh-CN" dirty="0" smtClean="0"/>
              <a:t> Shi</a:t>
            </a:r>
          </a:p>
          <a:p>
            <a:endParaRPr lang="zh-CN" altLang="en-US" dirty="0"/>
          </a:p>
        </p:txBody>
      </p:sp>
      <p:pic>
        <p:nvPicPr>
          <p:cNvPr id="1026" name="Picture 2" descr="C:\Users\文博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4802"/>
            <a:ext cx="2736304" cy="210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5728"/>
            <a:ext cx="7467600" cy="3694906"/>
          </a:xfrm>
        </p:spPr>
      </p:pic>
    </p:spTree>
    <p:extLst>
      <p:ext uri="{BB962C8B-B14F-4D97-AF65-F5344CB8AC3E}">
        <p14:creationId xmlns:p14="http://schemas.microsoft.com/office/powerpoint/2010/main" val="40118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2: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S28 ‘Contact us’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2366"/>
            <a:ext cx="7467600" cy="4161631"/>
          </a:xfrm>
        </p:spPr>
      </p:pic>
    </p:spTree>
    <p:extLst>
      <p:ext uri="{BB962C8B-B14F-4D97-AF65-F5344CB8AC3E}">
        <p14:creationId xmlns:p14="http://schemas.microsoft.com/office/powerpoint/2010/main" val="331907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2: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S14 ‘User can update personal details’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0" y="1600200"/>
            <a:ext cx="6582819" cy="4525963"/>
          </a:xfrm>
        </p:spPr>
      </p:pic>
    </p:spTree>
    <p:extLst>
      <p:ext uri="{BB962C8B-B14F-4D97-AF65-F5344CB8AC3E}">
        <p14:creationId xmlns:p14="http://schemas.microsoft.com/office/powerpoint/2010/main" val="179660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2: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S26 ‘About us’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6532"/>
            <a:ext cx="7467600" cy="4213298"/>
          </a:xfrm>
        </p:spPr>
      </p:pic>
    </p:spTree>
    <p:extLst>
      <p:ext uri="{BB962C8B-B14F-4D97-AF65-F5344CB8AC3E}">
        <p14:creationId xmlns:p14="http://schemas.microsoft.com/office/powerpoint/2010/main" val="244751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2: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S54 ‘Check Request Status’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1363"/>
            <a:ext cx="7467600" cy="3143637"/>
          </a:xfrm>
        </p:spPr>
      </p:pic>
    </p:spTree>
    <p:extLst>
      <p:ext uri="{BB962C8B-B14F-4D97-AF65-F5344CB8AC3E}">
        <p14:creationId xmlns:p14="http://schemas.microsoft.com/office/powerpoint/2010/main" val="32113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0465"/>
            <a:ext cx="7467600" cy="3465432"/>
          </a:xfrm>
        </p:spPr>
      </p:pic>
    </p:spTree>
    <p:extLst>
      <p:ext uri="{BB962C8B-B14F-4D97-AF65-F5344CB8AC3E}">
        <p14:creationId xmlns:p14="http://schemas.microsoft.com/office/powerpoint/2010/main" val="271928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2: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S55 ‘Request Form’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8702"/>
            <a:ext cx="7467600" cy="3548958"/>
          </a:xfrm>
        </p:spPr>
      </p:pic>
    </p:spTree>
    <p:extLst>
      <p:ext uri="{BB962C8B-B14F-4D97-AF65-F5344CB8AC3E}">
        <p14:creationId xmlns:p14="http://schemas.microsoft.com/office/powerpoint/2010/main" val="169297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3: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S08 ‘Staff view request list’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7" y="1600200"/>
            <a:ext cx="7421025" cy="4525963"/>
          </a:xfrm>
        </p:spPr>
      </p:pic>
    </p:spTree>
    <p:extLst>
      <p:ext uri="{BB962C8B-B14F-4D97-AF65-F5344CB8AC3E}">
        <p14:creationId xmlns:p14="http://schemas.microsoft.com/office/powerpoint/2010/main" val="280380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3: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S09 ‘Staff update status of issues’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3" y="1600200"/>
            <a:ext cx="6476653" cy="4525963"/>
          </a:xfrm>
        </p:spPr>
      </p:pic>
    </p:spTree>
    <p:extLst>
      <p:ext uri="{BB962C8B-B14F-4D97-AF65-F5344CB8AC3E}">
        <p14:creationId xmlns:p14="http://schemas.microsoft.com/office/powerpoint/2010/main" val="381277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5" y="1600200"/>
            <a:ext cx="6360450" cy="4525963"/>
          </a:xfrm>
        </p:spPr>
      </p:pic>
    </p:spTree>
    <p:extLst>
      <p:ext uri="{BB962C8B-B14F-4D97-AF65-F5344CB8AC3E}">
        <p14:creationId xmlns:p14="http://schemas.microsoft.com/office/powerpoint/2010/main" val="131796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setting a helpful platform, we can solve more daily problems about users.</a:t>
            </a:r>
          </a:p>
          <a:p>
            <a:endParaRPr lang="en-US" altLang="zh-CN" dirty="0"/>
          </a:p>
          <a:p>
            <a:r>
              <a:rPr lang="en-US" altLang="zh-CN" dirty="0" smtClean="0"/>
              <a:t>Increase efficiency, users don’t need to worry about how to find a good service provider.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7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3: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S31 ‘Sending service request’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1363"/>
            <a:ext cx="7467600" cy="3143637"/>
          </a:xfrm>
        </p:spPr>
      </p:pic>
    </p:spTree>
    <p:extLst>
      <p:ext uri="{BB962C8B-B14F-4D97-AF65-F5344CB8AC3E}">
        <p14:creationId xmlns:p14="http://schemas.microsoft.com/office/powerpoint/2010/main" val="170762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8702"/>
            <a:ext cx="7467600" cy="3548958"/>
          </a:xfrm>
        </p:spPr>
      </p:pic>
    </p:spTree>
    <p:extLst>
      <p:ext uri="{BB962C8B-B14F-4D97-AF65-F5344CB8AC3E}">
        <p14:creationId xmlns:p14="http://schemas.microsoft.com/office/powerpoint/2010/main" val="413877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4: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S24 ‘User can read terms and condition’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823"/>
            <a:ext cx="7467600" cy="4008716"/>
          </a:xfrm>
        </p:spPr>
      </p:pic>
    </p:spTree>
    <p:extLst>
      <p:ext uri="{BB962C8B-B14F-4D97-AF65-F5344CB8AC3E}">
        <p14:creationId xmlns:p14="http://schemas.microsoft.com/office/powerpoint/2010/main" val="250549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4: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S38 ‘Staff can see detail information of service provider’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4" y="1600200"/>
            <a:ext cx="6244152" cy="4525963"/>
          </a:xfrm>
        </p:spPr>
      </p:pic>
    </p:spTree>
    <p:extLst>
      <p:ext uri="{BB962C8B-B14F-4D97-AF65-F5344CB8AC3E}">
        <p14:creationId xmlns:p14="http://schemas.microsoft.com/office/powerpoint/2010/main" val="389434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4: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S38 ‘Provide user’s phone number’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1525"/>
            <a:ext cx="7467600" cy="4103313"/>
          </a:xfrm>
        </p:spPr>
      </p:pic>
    </p:spTree>
    <p:extLst>
      <p:ext uri="{BB962C8B-B14F-4D97-AF65-F5344CB8AC3E}">
        <p14:creationId xmlns:p14="http://schemas.microsoft.com/office/powerpoint/2010/main" val="116463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4: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S45 ‘One request one staff’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6" y="1600200"/>
            <a:ext cx="7318308" cy="4525963"/>
          </a:xfrm>
        </p:spPr>
      </p:pic>
    </p:spTree>
    <p:extLst>
      <p:ext uri="{BB962C8B-B14F-4D97-AF65-F5344CB8AC3E}">
        <p14:creationId xmlns:p14="http://schemas.microsoft.com/office/powerpoint/2010/main" val="69264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Burndown Chart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861067"/>
              </p:ext>
            </p:extLst>
          </p:nvPr>
        </p:nvGraphicFramePr>
        <p:xfrm>
          <a:off x="179512" y="1600200"/>
          <a:ext cx="835292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767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49289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Now, we will show you our website.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 you for watching.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Achievement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4 Sprint Plan we finally achieved all basic functions in our website.</a:t>
            </a:r>
          </a:p>
          <a:p>
            <a:endParaRPr lang="en-US" altLang="zh-CN" dirty="0"/>
          </a:p>
          <a:p>
            <a:r>
              <a:rPr lang="en-US" altLang="zh-CN" dirty="0" smtClean="0"/>
              <a:t>User can easily submit request for help.</a:t>
            </a:r>
          </a:p>
          <a:p>
            <a:endParaRPr lang="en-US" altLang="zh-CN" dirty="0"/>
          </a:p>
          <a:p>
            <a:r>
              <a:rPr lang="en-US" altLang="zh-CN" dirty="0" smtClean="0"/>
              <a:t>Staff can easily assign works and check request status.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Sprint 1: Story S35 ‘Website Layout’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9324"/>
            <a:ext cx="7467600" cy="3947715"/>
          </a:xfrm>
        </p:spPr>
      </p:pic>
    </p:spTree>
    <p:extLst>
      <p:ext uri="{BB962C8B-B14F-4D97-AF65-F5344CB8AC3E}">
        <p14:creationId xmlns:p14="http://schemas.microsoft.com/office/powerpoint/2010/main" val="12780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1: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S32 ‘Login &amp; Logout’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4899"/>
            <a:ext cx="7467600" cy="3636565"/>
          </a:xfrm>
        </p:spPr>
      </p:pic>
      <p:sp>
        <p:nvSpPr>
          <p:cNvPr id="5" name="TextBox 4"/>
          <p:cNvSpPr txBox="1"/>
          <p:nvPr/>
        </p:nvSpPr>
        <p:spPr>
          <a:xfrm>
            <a:off x="53955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the user login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9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6" y="1600200"/>
            <a:ext cx="6964688" cy="4525963"/>
          </a:xfrm>
        </p:spPr>
      </p:pic>
      <p:sp>
        <p:nvSpPr>
          <p:cNvPr id="5" name="TextBox 4"/>
          <p:cNvSpPr txBox="1"/>
          <p:nvPr/>
        </p:nvSpPr>
        <p:spPr>
          <a:xfrm>
            <a:off x="683568" y="10846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the staff login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1: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S34 ‘Register pages’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823"/>
            <a:ext cx="7467600" cy="4008716"/>
          </a:xfrm>
        </p:spPr>
      </p:pic>
    </p:spTree>
    <p:extLst>
      <p:ext uri="{BB962C8B-B14F-4D97-AF65-F5344CB8AC3E}">
        <p14:creationId xmlns:p14="http://schemas.microsoft.com/office/powerpoint/2010/main" val="15985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</a:t>
            </a:r>
            <a:r>
              <a:rPr lang="en-US" altLang="zh-CN" sz="3200" dirty="0" smtClean="0">
                <a:solidFill>
                  <a:prstClr val="white"/>
                </a:solidFill>
              </a:rPr>
              <a:t>2: </a:t>
            </a:r>
            <a:r>
              <a:rPr lang="en-US" altLang="zh-CN" sz="3200" dirty="0">
                <a:solidFill>
                  <a:prstClr val="white"/>
                </a:solidFill>
              </a:rPr>
              <a:t>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S02 ‘Staff registration form’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823"/>
            <a:ext cx="7467600" cy="4008716"/>
          </a:xfrm>
        </p:spPr>
      </p:pic>
    </p:spTree>
    <p:extLst>
      <p:ext uri="{BB962C8B-B14F-4D97-AF65-F5344CB8AC3E}">
        <p14:creationId xmlns:p14="http://schemas.microsoft.com/office/powerpoint/2010/main" val="6195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prstClr val="white"/>
                </a:solidFill>
              </a:rPr>
              <a:t>Sprint 2: Story </a:t>
            </a:r>
            <a:r>
              <a:rPr lang="en-US" altLang="zh-CN" sz="3200" dirty="0" smtClean="0">
                <a:solidFill>
                  <a:prstClr val="white"/>
                </a:solidFill>
              </a:rPr>
              <a:t>S40 ‘Service information’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2919"/>
            <a:ext cx="7467600" cy="4200524"/>
          </a:xfrm>
        </p:spPr>
      </p:pic>
    </p:spTree>
    <p:extLst>
      <p:ext uri="{BB962C8B-B14F-4D97-AF65-F5344CB8AC3E}">
        <p14:creationId xmlns:p14="http://schemas.microsoft.com/office/powerpoint/2010/main" val="1569755608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</TotalTime>
  <Words>285</Words>
  <Application>Microsoft Office PowerPoint</Application>
  <PresentationFormat>全屏显示(4:3)</PresentationFormat>
  <Paragraphs>39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技巧</vt:lpstr>
      <vt:lpstr>Brinbane HelpDesk</vt:lpstr>
      <vt:lpstr>Purpose</vt:lpstr>
      <vt:lpstr>Achievement</vt:lpstr>
      <vt:lpstr>Sprint 1: Story S35 ‘Website Layout’</vt:lpstr>
      <vt:lpstr>Sprint 1: Story S32 ‘Login &amp; Logout’</vt:lpstr>
      <vt:lpstr>PowerPoint 演示文稿</vt:lpstr>
      <vt:lpstr>Sprint 1: Story S34 ‘Register pages’</vt:lpstr>
      <vt:lpstr>Sprint 2: Story S02 ‘Staff registration form’</vt:lpstr>
      <vt:lpstr>Sprint 2: Story S40 ‘Service information’</vt:lpstr>
      <vt:lpstr>PowerPoint 演示文稿</vt:lpstr>
      <vt:lpstr>Sprint 2: Story S28 ‘Contact us’</vt:lpstr>
      <vt:lpstr>Sprint 2: Story S14 ‘User can update personal details’</vt:lpstr>
      <vt:lpstr>Sprint 2: Story S26 ‘About us’</vt:lpstr>
      <vt:lpstr>Sprint 2: Story S54 ‘Check Request Status’</vt:lpstr>
      <vt:lpstr>PowerPoint 演示文稿</vt:lpstr>
      <vt:lpstr>Sprint 2: Story S55 ‘Request Form’</vt:lpstr>
      <vt:lpstr>Sprint 3: Story S08 ‘Staff view request list’</vt:lpstr>
      <vt:lpstr>Sprint 3: Story S09 ‘Staff update status of issues’</vt:lpstr>
      <vt:lpstr>PowerPoint 演示文稿</vt:lpstr>
      <vt:lpstr>Sprint 3: Story S31 ‘Sending service request’</vt:lpstr>
      <vt:lpstr>PowerPoint 演示文稿</vt:lpstr>
      <vt:lpstr>Sprint 4: Story S24 ‘User can read terms and condition’</vt:lpstr>
      <vt:lpstr>Sprint 4: Story S38 ‘Staff can see detail information of service provider’</vt:lpstr>
      <vt:lpstr>Sprint 4: Story S38 ‘Provide user’s phone number’</vt:lpstr>
      <vt:lpstr>Sprint 4: Story S45 ‘One request one staff’</vt:lpstr>
      <vt:lpstr>Burndown Chart</vt:lpstr>
      <vt:lpstr>Now, we will show you our website.   Thank you for watching.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Brinbane HelpDesk</dc:title>
  <dc:creator>时文博</dc:creator>
  <cp:lastModifiedBy>时文博</cp:lastModifiedBy>
  <cp:revision>10</cp:revision>
  <dcterms:created xsi:type="dcterms:W3CDTF">2015-10-25T03:49:18Z</dcterms:created>
  <dcterms:modified xsi:type="dcterms:W3CDTF">2015-10-25T07:42:46Z</dcterms:modified>
</cp:coreProperties>
</file>