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5D33A-0F28-4FAD-A330-53F184FBBDD9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06545-94D0-4551-8F67-8C4C880D9D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06545-94D0-4551-8F67-8C4C880D9DA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61F7CCA-F5DD-45AE-9255-AB542A90B64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D4899C2-108E-47B8-8CA1-CE185D5F2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7CCA-F5DD-45AE-9255-AB542A90B64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99C2-108E-47B8-8CA1-CE185D5F2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7CCA-F5DD-45AE-9255-AB542A90B64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99C2-108E-47B8-8CA1-CE185D5F2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7CCA-F5DD-45AE-9255-AB542A90B64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99C2-108E-47B8-8CA1-CE185D5F2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7CCA-F5DD-45AE-9255-AB542A90B64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99C2-108E-47B8-8CA1-CE185D5F2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7CCA-F5DD-45AE-9255-AB542A90B64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99C2-108E-47B8-8CA1-CE185D5F2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61F7CCA-F5DD-45AE-9255-AB542A90B64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4899C2-108E-47B8-8CA1-CE185D5F284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61F7CCA-F5DD-45AE-9255-AB542A90B64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D4899C2-108E-47B8-8CA1-CE185D5F2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7CCA-F5DD-45AE-9255-AB542A90B64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99C2-108E-47B8-8CA1-CE185D5F2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7CCA-F5DD-45AE-9255-AB542A90B64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99C2-108E-47B8-8CA1-CE185D5F2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7CCA-F5DD-45AE-9255-AB542A90B64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99C2-108E-47B8-8CA1-CE185D5F2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61F7CCA-F5DD-45AE-9255-AB542A90B64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D4899C2-108E-47B8-8CA1-CE185D5F28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Cryptography and </a:t>
            </a:r>
            <a:r>
              <a:rPr lang="en-US" dirty="0" err="1" smtClean="0"/>
              <a:t>Steganography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Team: What It Does?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Devlin, </a:t>
            </a:r>
            <a:r>
              <a:rPr lang="en-US" dirty="0" err="1" smtClean="0"/>
              <a:t>Jaiden</a:t>
            </a:r>
            <a:r>
              <a:rPr lang="en-US" dirty="0" smtClean="0"/>
              <a:t> </a:t>
            </a:r>
            <a:r>
              <a:rPr lang="en-US" dirty="0" err="1" smtClean="0"/>
              <a:t>Gerig</a:t>
            </a:r>
            <a:r>
              <a:rPr lang="en-US" dirty="0" smtClean="0"/>
              <a:t>, Cody Taylor, </a:t>
            </a:r>
            <a:r>
              <a:rPr lang="en-US" dirty="0" err="1" smtClean="0"/>
              <a:t>Brennen</a:t>
            </a:r>
            <a:r>
              <a:rPr lang="en-US" dirty="0" smtClean="0"/>
              <a:t> Taylor, George </a:t>
            </a:r>
            <a:r>
              <a:rPr lang="en-US" dirty="0" err="1" smtClean="0"/>
              <a:t>Gaytan</a:t>
            </a:r>
            <a:r>
              <a:rPr lang="en-US" dirty="0" smtClean="0"/>
              <a:t>, Andrew </a:t>
            </a:r>
            <a:r>
              <a:rPr lang="en-US" dirty="0" err="1" smtClean="0"/>
              <a:t>Schlotzhauer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attack 1 failure</a:t>
            </a:r>
            <a:endParaRPr lang="en-US" dirty="0"/>
          </a:p>
        </p:txBody>
      </p:sp>
      <p:pic>
        <p:nvPicPr>
          <p:cNvPr id="8194" name="Picture 2" descr="H:\CSCE315\Project4\Final-Project\toto\StegAttackTes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0573" y="2406370"/>
            <a:ext cx="7182853" cy="40105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attack 1 success</a:t>
            </a:r>
            <a:endParaRPr lang="en-US" dirty="0"/>
          </a:p>
        </p:txBody>
      </p:sp>
      <p:pic>
        <p:nvPicPr>
          <p:cNvPr id="9218" name="Picture 2" descr="H:\CSCE315\Project4\Final-Project\toto\StegAttackTest2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100" y="2415897"/>
            <a:ext cx="7163800" cy="39915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LSB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Turn message into 8 bit binary characters.</a:t>
            </a:r>
          </a:p>
          <a:p>
            <a:r>
              <a:rPr lang="en-US" dirty="0" smtClean="0"/>
              <a:t>First value embedded is a twelve bit binary number that represents the number of characters in the message </a:t>
            </a:r>
          </a:p>
          <a:p>
            <a:r>
              <a:rPr lang="en-US" dirty="0" smtClean="0"/>
              <a:t>E</a:t>
            </a:r>
            <a:r>
              <a:rPr lang="en-US" dirty="0" smtClean="0"/>
              <a:t>ach number of the 8 bit binary characters is embedded into LSBs of image.</a:t>
            </a:r>
          </a:p>
          <a:p>
            <a:r>
              <a:rPr lang="en-US" dirty="0" smtClean="0"/>
              <a:t>Embedded picture saved to “NothingToSeeHere.bmp”</a:t>
            </a:r>
          </a:p>
          <a:p>
            <a:r>
              <a:rPr lang="en-US" dirty="0" smtClean="0"/>
              <a:t>Command line argument:</a:t>
            </a:r>
          </a:p>
          <a:p>
            <a:pPr lvl="1"/>
            <a:r>
              <a:rPr lang="en-US" dirty="0" smtClean="0"/>
              <a:t>- ./</a:t>
            </a:r>
            <a:r>
              <a:rPr lang="en-US" dirty="0" err="1" smtClean="0"/>
              <a:t>toto</a:t>
            </a:r>
            <a:r>
              <a:rPr lang="en-US" dirty="0" smtClean="0"/>
              <a:t> –</a:t>
            </a:r>
            <a:r>
              <a:rPr lang="en-US" dirty="0" err="1" smtClean="0"/>
              <a:t>lsbem</a:t>
            </a:r>
            <a:r>
              <a:rPr lang="en-US" dirty="0" smtClean="0"/>
              <a:t> filename.bmp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LSB Extracting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value extracted is the number of characters in the message</a:t>
            </a:r>
          </a:p>
          <a:p>
            <a:r>
              <a:rPr lang="en-US" dirty="0" smtClean="0"/>
              <a:t>Once size is known, message is extracted in binary format, converted to characters and displayed in the terminal</a:t>
            </a:r>
          </a:p>
          <a:p>
            <a:r>
              <a:rPr lang="en-US" dirty="0" smtClean="0"/>
              <a:t>Command line argument: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toto</a:t>
            </a:r>
            <a:r>
              <a:rPr lang="en-US" dirty="0" smtClean="0"/>
              <a:t> –</a:t>
            </a:r>
            <a:r>
              <a:rPr lang="en-US" dirty="0" err="1" smtClean="0"/>
              <a:t>lsbex</a:t>
            </a:r>
            <a:r>
              <a:rPr lang="en-US" dirty="0" smtClean="0"/>
              <a:t> </a:t>
            </a:r>
            <a:r>
              <a:rPr lang="en-US" dirty="0" smtClean="0"/>
              <a:t>filename.bmp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Randomization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Randomly selects 0 or 1</a:t>
            </a:r>
          </a:p>
          <a:p>
            <a:r>
              <a:rPr lang="en-US" dirty="0" smtClean="0"/>
              <a:t>If the current LSB does not match the randomly selected value, it is changed</a:t>
            </a:r>
          </a:p>
          <a:p>
            <a:r>
              <a:rPr lang="en-US" dirty="0" smtClean="0"/>
              <a:t>Command line argument: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toto</a:t>
            </a:r>
            <a:r>
              <a:rPr lang="en-US" dirty="0" smtClean="0"/>
              <a:t> –</a:t>
            </a:r>
            <a:r>
              <a:rPr lang="en-US" dirty="0" err="1" smtClean="0"/>
              <a:t>osfa</a:t>
            </a:r>
            <a:r>
              <a:rPr lang="en-US" dirty="0" smtClean="0"/>
              <a:t> fileName.bmp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Detection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argument: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toto</a:t>
            </a:r>
            <a:r>
              <a:rPr lang="en-US" dirty="0" smtClean="0"/>
              <a:t> –</a:t>
            </a:r>
            <a:r>
              <a:rPr lang="en-US" dirty="0" err="1" smtClean="0"/>
              <a:t>ossa</a:t>
            </a:r>
            <a:r>
              <a:rPr lang="en-US" dirty="0" smtClean="0"/>
              <a:t> filename1.bmp filename2.bmp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/>
              <a:t>or ./</a:t>
            </a:r>
            <a:r>
              <a:rPr lang="en-US" dirty="0" err="1" smtClean="0"/>
              <a:t>toto</a:t>
            </a:r>
            <a:r>
              <a:rPr lang="en-US" dirty="0" smtClean="0"/>
              <a:t> –</a:t>
            </a:r>
            <a:r>
              <a:rPr lang="en-US" dirty="0" err="1" smtClean="0"/>
              <a:t>ossa</a:t>
            </a:r>
            <a:r>
              <a:rPr lang="en-US" dirty="0" smtClean="0"/>
              <a:t> MD5val filename2.bmp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1: </a:t>
            </a:r>
            <a:r>
              <a:rPr lang="en-US" dirty="0" smtClean="0"/>
              <a:t>Message embedded and extracted correctly with fixed size?</a:t>
            </a:r>
            <a:endParaRPr lang="en-US" dirty="0" smtClean="0"/>
          </a:p>
          <a:p>
            <a:r>
              <a:rPr lang="en-US" dirty="0" smtClean="0"/>
              <a:t>Test2: Size embedded correctly?</a:t>
            </a:r>
          </a:p>
          <a:p>
            <a:r>
              <a:rPr lang="en-US" dirty="0" smtClean="0"/>
              <a:t>Test3: Message embedded and extracted correctly using size embedded?</a:t>
            </a:r>
          </a:p>
          <a:p>
            <a:r>
              <a:rPr lang="en-US" dirty="0" smtClean="0"/>
              <a:t>Test4: Message is not the same as before the attack?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Failures</a:t>
            </a:r>
            <a:endParaRPr lang="en-US" dirty="0"/>
          </a:p>
        </p:txBody>
      </p:sp>
      <p:pic>
        <p:nvPicPr>
          <p:cNvPr id="5122" name="Picture 2" descr="H:\CSCE315\Project4\Final-Project\toto\StegEmbTes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258" y="2415897"/>
            <a:ext cx="6325483" cy="39915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1 success</a:t>
            </a:r>
            <a:endParaRPr lang="en-US" dirty="0"/>
          </a:p>
        </p:txBody>
      </p:sp>
      <p:pic>
        <p:nvPicPr>
          <p:cNvPr id="6146" name="Picture 2" descr="H:\CSCE315\Project4\Final-Project\toto\StegEmbTest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258" y="2415897"/>
            <a:ext cx="6325483" cy="39915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2 and 3 success</a:t>
            </a:r>
            <a:endParaRPr lang="en-US" dirty="0"/>
          </a:p>
        </p:txBody>
      </p:sp>
      <p:pic>
        <p:nvPicPr>
          <p:cNvPr id="7170" name="Picture 2" descr="H:\CSCE315\Project4\Final-Project\toto\StegEmbTest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632" y="2249488"/>
            <a:ext cx="6286735" cy="4324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52</TotalTime>
  <Words>226</Words>
  <Application>Microsoft Office PowerPoint</Application>
  <PresentationFormat>On-screen Show (4:3)</PresentationFormat>
  <Paragraphs>34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Cryptography and Steganography Team: What It Does?</vt:lpstr>
      <vt:lpstr>LSB Embedding</vt:lpstr>
      <vt:lpstr>LSB Extracting</vt:lpstr>
      <vt:lpstr>Randomization Attack</vt:lpstr>
      <vt:lpstr>Detection Attack</vt:lpstr>
      <vt:lpstr>Tests</vt:lpstr>
      <vt:lpstr>Initial Failures</vt:lpstr>
      <vt:lpstr>Test 1 success</vt:lpstr>
      <vt:lpstr>Test 2 and 3 success</vt:lpstr>
      <vt:lpstr>Test attack 1 failure</vt:lpstr>
      <vt:lpstr>Test attack 1 success</vt:lpstr>
    </vt:vector>
  </TitlesOfParts>
  <Company>personal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and Steganography Team: What It Does?</dc:title>
  <dc:creator>Jason Devlin</dc:creator>
  <cp:lastModifiedBy>Jason Devlin</cp:lastModifiedBy>
  <cp:revision>4</cp:revision>
  <dcterms:created xsi:type="dcterms:W3CDTF">2015-05-06T18:35:56Z</dcterms:created>
  <dcterms:modified xsi:type="dcterms:W3CDTF">2015-05-06T19:28:44Z</dcterms:modified>
</cp:coreProperties>
</file>