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F30E11-23F5-44DA-AEB1-F06560D74F4B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47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7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3" name="CustomShape 14"/>
          <p:cNvSpPr/>
          <p:nvPr/>
        </p:nvSpPr>
        <p:spPr>
          <a:xfrm flipV="1">
            <a:off x="5410080" y="380880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4" name="CustomShape 15"/>
          <p:cNvSpPr/>
          <p:nvPr/>
        </p:nvSpPr>
        <p:spPr>
          <a:xfrm flipV="1">
            <a:off x="5410080" y="3895920"/>
            <a:ext cx="3733200" cy="1911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5" name="CustomShape 16"/>
          <p:cNvSpPr/>
          <p:nvPr/>
        </p:nvSpPr>
        <p:spPr>
          <a:xfrm flipV="1">
            <a:off x="5410080" y="4114080"/>
            <a:ext cx="373320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6" name="CustomShape 17"/>
          <p:cNvSpPr/>
          <p:nvPr/>
        </p:nvSpPr>
        <p:spPr>
          <a:xfrm flipV="1">
            <a:off x="5410080" y="4163400"/>
            <a:ext cx="1965240" cy="176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7" name="CustomShape 18"/>
          <p:cNvSpPr/>
          <p:nvPr/>
        </p:nvSpPr>
        <p:spPr>
          <a:xfrm flipV="1">
            <a:off x="5410080" y="4198320"/>
            <a:ext cx="196524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280" cy="243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280" cy="1400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160" cy="2476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0" y="0"/>
            <a:ext cx="9143280" cy="37011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5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1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6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3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401920"/>
            <a:ext cx="84574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Cryptography and Steganography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Team: What It Does?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3899880"/>
            <a:ext cx="495216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424456"/>
                </a:solidFill>
                <a:latin typeface="Georgia"/>
                <a:ea typeface="DejaVu Sans"/>
              </a:rPr>
              <a:t>Jason Devlin, Jaiden Gerig, Cody Taylor, Brennen Taylor, George Gaytan, Andrew Schlotzhauer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Below, we also show the generated cipher text.</a:t>
            </a:r>
            <a:endParaRPr/>
          </a:p>
        </p:txBody>
      </p:sp>
      <p:pic>
        <p:nvPicPr>
          <p:cNvPr id="14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184920"/>
            <a:ext cx="8428320" cy="209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Next, we extracted the generated p and q and e from the private key.</a:t>
            </a: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920" y="3016440"/>
            <a:ext cx="5771880" cy="340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After this, we generated a our key file from these primes and encrypted the message with munchkincrypt.</a:t>
            </a:r>
            <a:endParaRPr/>
          </a:p>
        </p:txBody>
      </p:sp>
      <p:pic>
        <p:nvPicPr>
          <p:cNvPr id="15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9080" y="3234960"/>
            <a:ext cx="6933960" cy="29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show our cipher text</a:t>
            </a:r>
            <a:endParaRPr/>
          </a:p>
        </p:txBody>
      </p:sp>
      <p:pic>
        <p:nvPicPr>
          <p:cNvPr id="15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742840"/>
            <a:ext cx="4800240" cy="9331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457200" y="391104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also show OpenSSL cipher text again</a:t>
            </a:r>
            <a:endParaRPr/>
          </a:p>
        </p:txBody>
      </p:sp>
      <p:pic>
        <p:nvPicPr>
          <p:cNvPr id="156" name="Picture 6"/>
          <p:cNvPicPr/>
          <p:nvPr/>
        </p:nvPicPr>
        <p:blipFill>
          <a:blip r:embed="rId3"/>
          <a:srcRect l="18141" r="-634181"/>
          <a:stretch>
            <a:fillRect/>
          </a:stretch>
        </p:blipFill>
        <p:spPr>
          <a:xfrm>
            <a:off x="457200" y="4280400"/>
            <a:ext cx="8228880" cy="17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reason that the two do not match has to do with how the values are stored.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Our program breaks the message into blocks and writes these blocks to the file in decimal 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On the other hand, OpenSSL wrote the modified binary data directly to a file, thus we could not directly compare the two.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implementation is still shown to be correct when they decrypt to the same value.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2333880"/>
            <a:ext cx="6942960" cy="33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 we decrypt both of the cipher texts with their respective programs.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3180600"/>
            <a:ext cx="6333480" cy="1387080"/>
          </a:xfrm>
          <a:prstGeom prst="rect">
            <a:avLst/>
          </a:prstGeom>
          <a:ln>
            <a:noFill/>
          </a:ln>
        </p:spPr>
      </p:pic>
      <p:pic>
        <p:nvPicPr>
          <p:cNvPr id="16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52600" y="4868280"/>
            <a:ext cx="5981760" cy="15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decrypted version of each file is shown below.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4745520"/>
            <a:ext cx="6257520" cy="1999800"/>
          </a:xfrm>
          <a:prstGeom prst="rect">
            <a:avLst/>
          </a:prstGeom>
          <a:ln>
            <a:noFill/>
          </a:ln>
        </p:spPr>
      </p:pic>
      <p:pic>
        <p:nvPicPr>
          <p:cNvPr id="16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12640" y="2763360"/>
            <a:ext cx="6648120" cy="185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2333880"/>
            <a:ext cx="6942960" cy="201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both of the decrypted files indeed match.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This is because both programs decrypt the message into its original, plaintext state and write this directly to the decrypted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Because of this, OpenSSL verifies that our munchkincrypt program works correctly.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Attacks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99360" y="2109600"/>
            <a:ext cx="8869320" cy="488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Brute Force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Guessing p or q by iterating through all primes up to n.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any n that is not overly large (512 bits plus)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Fermat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Factors p and q by checking for perfect squares associated with n.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when p and q are near each other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Pollards p-1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Factors p by checking when it has a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gcd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 with n, accelerated with the use of a quickly expanding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modexp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when p is not overly large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Tests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Embedding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- ./toto –lsbem filename.bmp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Attack Tests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Fermat_test: Test if Fermat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Pollards_test: Test if Pollards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Brute_force_test: Test if the brute force attack is working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560" y="762480"/>
            <a:ext cx="8228880" cy="608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  <a:ea typeface="DejaVu Sans"/>
              </a:rPr>
              <a:t>References to libraries/papers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70800" y="1592280"/>
            <a:ext cx="3967920" cy="60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https://mattmccutchen.net/bigint/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375480" y="2188440"/>
            <a:ext cx="6033600" cy="60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https://www.cs.purdue.edu/homes/ssw/cs555/2009f.pdf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06080" y="2488320"/>
            <a:ext cx="5235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http://www.ams.org/notices/199902/boneh.pdf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406080" y="2790720"/>
            <a:ext cx="885816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http://www.cs.rit.edu/~ib/Classes/CS482-705_Winter10-11/Slides/crypto_6d.pdf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408960" y="1371600"/>
            <a:ext cx="114336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Libraries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406080" y="1967760"/>
            <a:ext cx="64980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Extracting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–lsbex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Randomization Attack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–osfa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Detection Attack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–ossa filename1.bmp filename2.bmp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	or ./toto –ossa MD5val filename2.bmp</a:t>
            </a:r>
            <a:endParaRPr/>
          </a:p>
        </p:txBody>
      </p:sp>
      <p:pic>
        <p:nvPicPr>
          <p:cNvPr id="1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11360" y="3866760"/>
            <a:ext cx="5396760" cy="21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  <a:ea typeface="DejaVu Sans"/>
              </a:rPr>
              <a:t>Test Driven Design</a:t>
            </a:r>
            <a:endParaRPr dirty="0"/>
          </a:p>
        </p:txBody>
      </p:sp>
      <p:pic>
        <p:nvPicPr>
          <p:cNvPr id="1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572000" cy="315276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817458" y="1066800"/>
            <a:ext cx="4267200" cy="335892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" y="4038600"/>
            <a:ext cx="3829320" cy="268704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810000" y="3830820"/>
            <a:ext cx="4259942" cy="2807232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3429000" y="1905000"/>
            <a:ext cx="3886200" cy="27731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1639917" y="3641249"/>
            <a:ext cx="3678000" cy="248412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33" y="2420894"/>
            <a:ext cx="3767980" cy="42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445544" cy="384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Generating Primes and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Encryption and 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224080"/>
            <a:ext cx="69429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To verify with openssl, we first generated keys.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we will use 64 bit keys and encrypt the message, “Message” contained in text.txt.</a:t>
            </a:r>
            <a:endParaRPr/>
          </a:p>
        </p:txBody>
      </p:sp>
      <p:pic>
        <p:nvPicPr>
          <p:cNvPr id="14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439080"/>
            <a:ext cx="859104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602</Words>
  <Application>Microsoft Office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Jaiden Lee Gerig</cp:lastModifiedBy>
  <cp:revision>3</cp:revision>
  <dcterms:modified xsi:type="dcterms:W3CDTF">2015-05-08T18:30:21Z</dcterms:modified>
</cp:coreProperties>
</file>