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61F7CCA-F5DD-45AE-9255-AB542A90B64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4899C2-108E-47B8-8CA1-CE185D5F28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 and </a:t>
            </a:r>
            <a:r>
              <a:rPr lang="en-US" dirty="0" err="1" smtClean="0"/>
              <a:t>Steganography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Team: What It Does?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Devlin, </a:t>
            </a:r>
            <a:r>
              <a:rPr lang="en-US" dirty="0" err="1" smtClean="0"/>
              <a:t>Jaiden</a:t>
            </a:r>
            <a:r>
              <a:rPr lang="en-US" dirty="0" smtClean="0"/>
              <a:t> </a:t>
            </a:r>
            <a:r>
              <a:rPr lang="en-US" dirty="0" err="1" smtClean="0"/>
              <a:t>Gerig</a:t>
            </a:r>
            <a:r>
              <a:rPr lang="en-US" dirty="0" smtClean="0"/>
              <a:t>, Cody Taylor, </a:t>
            </a:r>
            <a:r>
              <a:rPr lang="en-US" dirty="0" err="1" smtClean="0"/>
              <a:t>Brennen</a:t>
            </a:r>
            <a:r>
              <a:rPr lang="en-US" dirty="0" smtClean="0"/>
              <a:t> Taylor, George </a:t>
            </a:r>
            <a:r>
              <a:rPr lang="en-US" dirty="0" err="1" smtClean="0"/>
              <a:t>Gaytan</a:t>
            </a:r>
            <a:r>
              <a:rPr lang="en-US" dirty="0" smtClean="0"/>
              <a:t>, Andrew </a:t>
            </a:r>
            <a:r>
              <a:rPr lang="en-US" dirty="0" err="1" smtClean="0"/>
              <a:t>Schlotzhauer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LSB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Turn message into 8 bit binary characters.</a:t>
            </a:r>
          </a:p>
          <a:p>
            <a:r>
              <a:rPr lang="en-US" dirty="0" smtClean="0"/>
              <a:t>First value embedded is a twelve bit binary number that represents the number of characters in the message </a:t>
            </a:r>
          </a:p>
          <a:p>
            <a:r>
              <a:rPr lang="en-US" dirty="0" smtClean="0"/>
              <a:t>E</a:t>
            </a:r>
            <a:r>
              <a:rPr lang="en-US" dirty="0" smtClean="0"/>
              <a:t>ach number of the 8 bit binary characters is embedded into LSBs of image.</a:t>
            </a:r>
          </a:p>
          <a:p>
            <a:r>
              <a:rPr lang="en-US" dirty="0" smtClean="0"/>
              <a:t>Embedded picture saved to “NothingToSeeHere.bmp”</a:t>
            </a:r>
          </a:p>
          <a:p>
            <a:r>
              <a:rPr lang="en-US" dirty="0" smtClean="0"/>
              <a:t>Command line argument:</a:t>
            </a:r>
          </a:p>
          <a:p>
            <a:pPr lvl="1"/>
            <a:r>
              <a:rPr lang="en-US" dirty="0" smtClean="0"/>
              <a:t>- 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lsbem</a:t>
            </a:r>
            <a:r>
              <a:rPr lang="en-US" dirty="0" smtClean="0"/>
              <a:t> filename.bmp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LSB Extracting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value extracted is the number of characters in the message</a:t>
            </a:r>
          </a:p>
          <a:p>
            <a:r>
              <a:rPr lang="en-US" dirty="0" smtClean="0"/>
              <a:t>Once size is known, message is extracted in binary format, converted to characters and displayed in the terminal</a:t>
            </a:r>
          </a:p>
          <a:p>
            <a:r>
              <a:rPr lang="en-US" dirty="0" smtClean="0"/>
              <a:t>Command line argument: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lsbex</a:t>
            </a:r>
            <a:r>
              <a:rPr lang="en-US" dirty="0" smtClean="0"/>
              <a:t> </a:t>
            </a:r>
            <a:r>
              <a:rPr lang="en-US" dirty="0" smtClean="0"/>
              <a:t>filename.bmp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selects 0 or 1</a:t>
            </a:r>
          </a:p>
          <a:p>
            <a:r>
              <a:rPr lang="en-US" dirty="0" smtClean="0"/>
              <a:t>If the current LSB does not match the randomly selected value, it is changed</a:t>
            </a:r>
          </a:p>
          <a:p>
            <a:r>
              <a:rPr lang="en-US" dirty="0" smtClean="0"/>
              <a:t>Command line argument: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osfa</a:t>
            </a:r>
            <a:r>
              <a:rPr lang="en-US" dirty="0" smtClean="0"/>
              <a:t> fileName.bmp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argument: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ossa</a:t>
            </a:r>
            <a:r>
              <a:rPr lang="en-US" dirty="0" smtClean="0"/>
              <a:t> filename1.bmp filename2.bmp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or ./</a:t>
            </a:r>
            <a:r>
              <a:rPr lang="en-US" dirty="0" err="1" smtClean="0"/>
              <a:t>toto</a:t>
            </a:r>
            <a:r>
              <a:rPr lang="en-US" dirty="0" smtClean="0"/>
              <a:t> –</a:t>
            </a:r>
            <a:r>
              <a:rPr lang="en-US" dirty="0" err="1" smtClean="0"/>
              <a:t>ossa</a:t>
            </a:r>
            <a:r>
              <a:rPr lang="en-US" dirty="0" smtClean="0"/>
              <a:t> MD5val filename2.bmp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</TotalTime>
  <Words>165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Cryptography and Steganography Team: What It Does?</vt:lpstr>
      <vt:lpstr>LSB Embedding</vt:lpstr>
      <vt:lpstr>LSB Extracting</vt:lpstr>
      <vt:lpstr>Randomization Attack</vt:lpstr>
      <vt:lpstr>Detection Attack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Steganography Team: What It Does?</dc:title>
  <dc:creator>Jason Devlin</dc:creator>
  <cp:lastModifiedBy>Jason Devlin</cp:lastModifiedBy>
  <cp:revision>1</cp:revision>
  <dcterms:created xsi:type="dcterms:W3CDTF">2015-05-06T18:35:56Z</dcterms:created>
  <dcterms:modified xsi:type="dcterms:W3CDTF">2015-05-06T19:13:58Z</dcterms:modified>
</cp:coreProperties>
</file>