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26" name="PlaceHolder 2"/>
          <p:cNvSpPr>
            <a:spLocks noGrp="1"/>
          </p:cNvSpPr>
          <p:nvPr>
            <p:ph type="body"/>
          </p:nvPr>
        </p:nvSpPr>
        <p:spPr>
          <a:xfrm>
            <a:off x="504000" y="1768680"/>
            <a:ext cx="9071640" cy="2090880"/>
          </a:xfrm>
          <a:prstGeom prst="rect">
            <a:avLst/>
          </a:prstGeom>
        </p:spPr>
        <p:txBody>
          <a:bodyPr lIns="0" rIns="0" tIns="0" bIns="0">
            <a:normAutofit/>
          </a:bodyPr>
          <a:p>
            <a:endParaRPr b="0" lang="es-ES" sz="3200" spc="-1" strike="noStrike">
              <a:latin typeface="Arial"/>
            </a:endParaRPr>
          </a:p>
        </p:txBody>
      </p:sp>
      <p:sp>
        <p:nvSpPr>
          <p:cNvPr id="27" name="PlaceHolder 3"/>
          <p:cNvSpPr>
            <a:spLocks noGrp="1"/>
          </p:cNvSpPr>
          <p:nvPr>
            <p:ph type="body"/>
          </p:nvPr>
        </p:nvSpPr>
        <p:spPr>
          <a:xfrm>
            <a:off x="504000" y="4058640"/>
            <a:ext cx="90716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31"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
        <p:nvSpPr>
          <p:cNvPr id="32" name="PlaceHolder 5"/>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34" name="PlaceHolder 2"/>
          <p:cNvSpPr>
            <a:spLocks noGrp="1"/>
          </p:cNvSpPr>
          <p:nvPr>
            <p:ph type="body"/>
          </p:nvPr>
        </p:nvSpPr>
        <p:spPr>
          <a:xfrm>
            <a:off x="504000" y="1768680"/>
            <a:ext cx="2920680" cy="2090880"/>
          </a:xfrm>
          <a:prstGeom prst="rect">
            <a:avLst/>
          </a:prstGeom>
        </p:spPr>
        <p:txBody>
          <a:bodyPr lIns="0" rIns="0" tIns="0" bIns="0">
            <a:normAutofit/>
          </a:bodyPr>
          <a:p>
            <a:endParaRPr b="0" lang="es-ES" sz="3200" spc="-1" strike="noStrike">
              <a:latin typeface="Arial"/>
            </a:endParaRPr>
          </a:p>
        </p:txBody>
      </p:sp>
      <p:sp>
        <p:nvSpPr>
          <p:cNvPr id="35" name="PlaceHolder 3"/>
          <p:cNvSpPr>
            <a:spLocks noGrp="1"/>
          </p:cNvSpPr>
          <p:nvPr>
            <p:ph type="body"/>
          </p:nvPr>
        </p:nvSpPr>
        <p:spPr>
          <a:xfrm>
            <a:off x="3571200" y="1768680"/>
            <a:ext cx="2920680" cy="2090880"/>
          </a:xfrm>
          <a:prstGeom prst="rect">
            <a:avLst/>
          </a:prstGeom>
        </p:spPr>
        <p:txBody>
          <a:bodyPr lIns="0" rIns="0" tIns="0" bIns="0">
            <a:normAutofit/>
          </a:bodyPr>
          <a:p>
            <a:endParaRPr b="0" lang="es-ES" sz="3200" spc="-1" strike="noStrike">
              <a:latin typeface="Arial"/>
            </a:endParaRPr>
          </a:p>
        </p:txBody>
      </p:sp>
      <p:sp>
        <p:nvSpPr>
          <p:cNvPr id="36" name="PlaceHolder 4"/>
          <p:cNvSpPr>
            <a:spLocks noGrp="1"/>
          </p:cNvSpPr>
          <p:nvPr>
            <p:ph type="body"/>
          </p:nvPr>
        </p:nvSpPr>
        <p:spPr>
          <a:xfrm>
            <a:off x="6638040" y="1768680"/>
            <a:ext cx="2920680" cy="2090880"/>
          </a:xfrm>
          <a:prstGeom prst="rect">
            <a:avLst/>
          </a:prstGeom>
        </p:spPr>
        <p:txBody>
          <a:bodyPr lIns="0" rIns="0" tIns="0" bIns="0">
            <a:normAutofit/>
          </a:bodyPr>
          <a:p>
            <a:endParaRPr b="0" lang="es-ES" sz="3200" spc="-1" strike="noStrike">
              <a:latin typeface="Arial"/>
            </a:endParaRPr>
          </a:p>
        </p:txBody>
      </p:sp>
      <p:sp>
        <p:nvSpPr>
          <p:cNvPr id="37" name="PlaceHolder 5"/>
          <p:cNvSpPr>
            <a:spLocks noGrp="1"/>
          </p:cNvSpPr>
          <p:nvPr>
            <p:ph type="body"/>
          </p:nvPr>
        </p:nvSpPr>
        <p:spPr>
          <a:xfrm>
            <a:off x="504000" y="4058640"/>
            <a:ext cx="2920680" cy="2090880"/>
          </a:xfrm>
          <a:prstGeom prst="rect">
            <a:avLst/>
          </a:prstGeom>
        </p:spPr>
        <p:txBody>
          <a:bodyPr lIns="0" rIns="0" tIns="0" bIns="0">
            <a:normAutofit/>
          </a:bodyPr>
          <a:p>
            <a:endParaRPr b="0" lang="es-ES" sz="3200" spc="-1" strike="noStrike">
              <a:latin typeface="Arial"/>
            </a:endParaRPr>
          </a:p>
        </p:txBody>
      </p:sp>
      <p:sp>
        <p:nvSpPr>
          <p:cNvPr id="38" name="PlaceHolder 6"/>
          <p:cNvSpPr>
            <a:spLocks noGrp="1"/>
          </p:cNvSpPr>
          <p:nvPr>
            <p:ph type="body"/>
          </p:nvPr>
        </p:nvSpPr>
        <p:spPr>
          <a:xfrm>
            <a:off x="3571200" y="4058640"/>
            <a:ext cx="2920680" cy="2090880"/>
          </a:xfrm>
          <a:prstGeom prst="rect">
            <a:avLst/>
          </a:prstGeom>
        </p:spPr>
        <p:txBody>
          <a:bodyPr lIns="0" rIns="0" tIns="0" bIns="0">
            <a:normAutofit/>
          </a:bodyPr>
          <a:p>
            <a:endParaRPr b="0" lang="es-ES" sz="3200" spc="-1" strike="noStrike">
              <a:latin typeface="Arial"/>
            </a:endParaRPr>
          </a:p>
        </p:txBody>
      </p:sp>
      <p:sp>
        <p:nvSpPr>
          <p:cNvPr id="39" name="PlaceHolder 7"/>
          <p:cNvSpPr>
            <a:spLocks noGrp="1"/>
          </p:cNvSpPr>
          <p:nvPr>
            <p:ph type="body"/>
          </p:nvPr>
        </p:nvSpPr>
        <p:spPr>
          <a:xfrm>
            <a:off x="6638040" y="4058640"/>
            <a:ext cx="292068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45"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47" name="PlaceHolder 2"/>
          <p:cNvSpPr>
            <a:spLocks noGrp="1"/>
          </p:cNvSpPr>
          <p:nvPr>
            <p:ph type="body"/>
          </p:nvPr>
        </p:nvSpPr>
        <p:spPr>
          <a:xfrm>
            <a:off x="504000" y="1768680"/>
            <a:ext cx="9071640" cy="4383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49" name="PlaceHolder 2"/>
          <p:cNvSpPr>
            <a:spLocks noGrp="1"/>
          </p:cNvSpPr>
          <p:nvPr>
            <p:ph type="body"/>
          </p:nvPr>
        </p:nvSpPr>
        <p:spPr>
          <a:xfrm>
            <a:off x="504000" y="1768680"/>
            <a:ext cx="4426920" cy="4383720"/>
          </a:xfrm>
          <a:prstGeom prst="rect">
            <a:avLst/>
          </a:prstGeom>
        </p:spPr>
        <p:txBody>
          <a:bodyPr lIns="0" rIns="0" tIns="0" bIns="0">
            <a:normAutofit/>
          </a:bodyPr>
          <a:p>
            <a:endParaRPr b="0" lang="es-ES" sz="3200" spc="-1" strike="noStrike">
              <a:latin typeface="Arial"/>
            </a:endParaRPr>
          </a:p>
        </p:txBody>
      </p:sp>
      <p:sp>
        <p:nvSpPr>
          <p:cNvPr id="50" name="PlaceHolder 3"/>
          <p:cNvSpPr>
            <a:spLocks noGrp="1"/>
          </p:cNvSpPr>
          <p:nvPr>
            <p:ph type="body"/>
          </p:nvPr>
        </p:nvSpPr>
        <p:spPr>
          <a:xfrm>
            <a:off x="5152680" y="1768680"/>
            <a:ext cx="4426920" cy="4383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54"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55" name="PlaceHolder 3"/>
          <p:cNvSpPr>
            <a:spLocks noGrp="1"/>
          </p:cNvSpPr>
          <p:nvPr>
            <p:ph type="body"/>
          </p:nvPr>
        </p:nvSpPr>
        <p:spPr>
          <a:xfrm>
            <a:off x="5152680" y="1768680"/>
            <a:ext cx="4426920" cy="4383720"/>
          </a:xfrm>
          <a:prstGeom prst="rect">
            <a:avLst/>
          </a:prstGeom>
        </p:spPr>
        <p:txBody>
          <a:bodyPr lIns="0" rIns="0" tIns="0" bIns="0">
            <a:normAutofit/>
          </a:bodyPr>
          <a:p>
            <a:endParaRPr b="0" lang="es-ES" sz="3200" spc="-1" strike="noStrike">
              <a:latin typeface="Arial"/>
            </a:endParaRPr>
          </a:p>
        </p:txBody>
      </p:sp>
      <p:sp>
        <p:nvSpPr>
          <p:cNvPr id="56"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5"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58" name="PlaceHolder 2"/>
          <p:cNvSpPr>
            <a:spLocks noGrp="1"/>
          </p:cNvSpPr>
          <p:nvPr>
            <p:ph type="body"/>
          </p:nvPr>
        </p:nvSpPr>
        <p:spPr>
          <a:xfrm>
            <a:off x="504000" y="1768680"/>
            <a:ext cx="4426920" cy="4383720"/>
          </a:xfrm>
          <a:prstGeom prst="rect">
            <a:avLst/>
          </a:prstGeom>
        </p:spPr>
        <p:txBody>
          <a:bodyPr lIns="0" rIns="0" tIns="0" bIns="0">
            <a:normAutofit/>
          </a:bodyPr>
          <a:p>
            <a:endParaRPr b="0" lang="es-E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60" name="PlaceHolder 4"/>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62"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64" name="PlaceHolder 4"/>
          <p:cNvSpPr>
            <a:spLocks noGrp="1"/>
          </p:cNvSpPr>
          <p:nvPr>
            <p:ph type="body"/>
          </p:nvPr>
        </p:nvSpPr>
        <p:spPr>
          <a:xfrm>
            <a:off x="504000" y="4058640"/>
            <a:ext cx="90716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66" name="PlaceHolder 2"/>
          <p:cNvSpPr>
            <a:spLocks noGrp="1"/>
          </p:cNvSpPr>
          <p:nvPr>
            <p:ph type="body"/>
          </p:nvPr>
        </p:nvSpPr>
        <p:spPr>
          <a:xfrm>
            <a:off x="504000" y="1768680"/>
            <a:ext cx="9071640" cy="2090880"/>
          </a:xfrm>
          <a:prstGeom prst="rect">
            <a:avLst/>
          </a:prstGeom>
        </p:spPr>
        <p:txBody>
          <a:bodyPr lIns="0" rIns="0" tIns="0" bIns="0">
            <a:normAutofit/>
          </a:bodyPr>
          <a:p>
            <a:endParaRPr b="0" lang="es-ES" sz="3200" spc="-1" strike="noStrike">
              <a:latin typeface="Arial"/>
            </a:endParaRPr>
          </a:p>
        </p:txBody>
      </p:sp>
      <p:sp>
        <p:nvSpPr>
          <p:cNvPr id="67" name="PlaceHolder 3"/>
          <p:cNvSpPr>
            <a:spLocks noGrp="1"/>
          </p:cNvSpPr>
          <p:nvPr>
            <p:ph type="body"/>
          </p:nvPr>
        </p:nvSpPr>
        <p:spPr>
          <a:xfrm>
            <a:off x="504000" y="4058640"/>
            <a:ext cx="90716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69"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70"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71"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
        <p:nvSpPr>
          <p:cNvPr id="72" name="PlaceHolder 5"/>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74" name="PlaceHolder 2"/>
          <p:cNvSpPr>
            <a:spLocks noGrp="1"/>
          </p:cNvSpPr>
          <p:nvPr>
            <p:ph type="body"/>
          </p:nvPr>
        </p:nvSpPr>
        <p:spPr>
          <a:xfrm>
            <a:off x="504000" y="1768680"/>
            <a:ext cx="2920680" cy="2090880"/>
          </a:xfrm>
          <a:prstGeom prst="rect">
            <a:avLst/>
          </a:prstGeom>
        </p:spPr>
        <p:txBody>
          <a:bodyPr lIns="0" rIns="0" tIns="0" bIns="0">
            <a:normAutofit/>
          </a:bodyPr>
          <a:p>
            <a:endParaRPr b="0" lang="es-ES" sz="3200" spc="-1" strike="noStrike">
              <a:latin typeface="Arial"/>
            </a:endParaRPr>
          </a:p>
        </p:txBody>
      </p:sp>
      <p:sp>
        <p:nvSpPr>
          <p:cNvPr id="75" name="PlaceHolder 3"/>
          <p:cNvSpPr>
            <a:spLocks noGrp="1"/>
          </p:cNvSpPr>
          <p:nvPr>
            <p:ph type="body"/>
          </p:nvPr>
        </p:nvSpPr>
        <p:spPr>
          <a:xfrm>
            <a:off x="3571200" y="1768680"/>
            <a:ext cx="2920680" cy="2090880"/>
          </a:xfrm>
          <a:prstGeom prst="rect">
            <a:avLst/>
          </a:prstGeom>
        </p:spPr>
        <p:txBody>
          <a:bodyPr lIns="0" rIns="0" tIns="0" bIns="0">
            <a:normAutofit/>
          </a:bodyPr>
          <a:p>
            <a:endParaRPr b="0" lang="es-ES" sz="3200" spc="-1" strike="noStrike">
              <a:latin typeface="Arial"/>
            </a:endParaRPr>
          </a:p>
        </p:txBody>
      </p:sp>
      <p:sp>
        <p:nvSpPr>
          <p:cNvPr id="76" name="PlaceHolder 4"/>
          <p:cNvSpPr>
            <a:spLocks noGrp="1"/>
          </p:cNvSpPr>
          <p:nvPr>
            <p:ph type="body"/>
          </p:nvPr>
        </p:nvSpPr>
        <p:spPr>
          <a:xfrm>
            <a:off x="6638040" y="1768680"/>
            <a:ext cx="2920680" cy="2090880"/>
          </a:xfrm>
          <a:prstGeom prst="rect">
            <a:avLst/>
          </a:prstGeom>
        </p:spPr>
        <p:txBody>
          <a:bodyPr lIns="0" rIns="0" tIns="0" bIns="0">
            <a:normAutofit/>
          </a:bodyPr>
          <a:p>
            <a:endParaRPr b="0" lang="es-ES" sz="3200" spc="-1" strike="noStrike">
              <a:latin typeface="Arial"/>
            </a:endParaRPr>
          </a:p>
        </p:txBody>
      </p:sp>
      <p:sp>
        <p:nvSpPr>
          <p:cNvPr id="77" name="PlaceHolder 5"/>
          <p:cNvSpPr>
            <a:spLocks noGrp="1"/>
          </p:cNvSpPr>
          <p:nvPr>
            <p:ph type="body"/>
          </p:nvPr>
        </p:nvSpPr>
        <p:spPr>
          <a:xfrm>
            <a:off x="504000" y="4058640"/>
            <a:ext cx="2920680" cy="2090880"/>
          </a:xfrm>
          <a:prstGeom prst="rect">
            <a:avLst/>
          </a:prstGeom>
        </p:spPr>
        <p:txBody>
          <a:bodyPr lIns="0" rIns="0" tIns="0" bIns="0">
            <a:normAutofit/>
          </a:bodyPr>
          <a:p>
            <a:endParaRPr b="0" lang="es-ES" sz="3200" spc="-1" strike="noStrike">
              <a:latin typeface="Arial"/>
            </a:endParaRPr>
          </a:p>
        </p:txBody>
      </p:sp>
      <p:sp>
        <p:nvSpPr>
          <p:cNvPr id="78" name="PlaceHolder 6"/>
          <p:cNvSpPr>
            <a:spLocks noGrp="1"/>
          </p:cNvSpPr>
          <p:nvPr>
            <p:ph type="body"/>
          </p:nvPr>
        </p:nvSpPr>
        <p:spPr>
          <a:xfrm>
            <a:off x="3571200" y="4058640"/>
            <a:ext cx="2920680" cy="2090880"/>
          </a:xfrm>
          <a:prstGeom prst="rect">
            <a:avLst/>
          </a:prstGeom>
        </p:spPr>
        <p:txBody>
          <a:bodyPr lIns="0" rIns="0" tIns="0" bIns="0">
            <a:normAutofit/>
          </a:bodyPr>
          <a:p>
            <a:endParaRPr b="0" lang="es-ES" sz="3200" spc="-1" strike="noStrike">
              <a:latin typeface="Arial"/>
            </a:endParaRPr>
          </a:p>
        </p:txBody>
      </p:sp>
      <p:sp>
        <p:nvSpPr>
          <p:cNvPr id="79" name="PlaceHolder 7"/>
          <p:cNvSpPr>
            <a:spLocks noGrp="1"/>
          </p:cNvSpPr>
          <p:nvPr>
            <p:ph type="body"/>
          </p:nvPr>
        </p:nvSpPr>
        <p:spPr>
          <a:xfrm>
            <a:off x="6638040" y="4058640"/>
            <a:ext cx="292068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85"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87" name="PlaceHolder 2"/>
          <p:cNvSpPr>
            <a:spLocks noGrp="1"/>
          </p:cNvSpPr>
          <p:nvPr>
            <p:ph type="body"/>
          </p:nvPr>
        </p:nvSpPr>
        <p:spPr>
          <a:xfrm>
            <a:off x="504000" y="1768680"/>
            <a:ext cx="9071640" cy="4383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89" name="PlaceHolder 2"/>
          <p:cNvSpPr>
            <a:spLocks noGrp="1"/>
          </p:cNvSpPr>
          <p:nvPr>
            <p:ph type="body"/>
          </p:nvPr>
        </p:nvSpPr>
        <p:spPr>
          <a:xfrm>
            <a:off x="504000" y="1768680"/>
            <a:ext cx="4426920" cy="4383720"/>
          </a:xfrm>
          <a:prstGeom prst="rect">
            <a:avLst/>
          </a:prstGeom>
        </p:spPr>
        <p:txBody>
          <a:bodyPr lIns="0" rIns="0" tIns="0" bIns="0">
            <a:normAutofit/>
          </a:bodyPr>
          <a:p>
            <a:endParaRPr b="0" lang="es-ES" sz="3200" spc="-1" strike="noStrike">
              <a:latin typeface="Arial"/>
            </a:endParaRPr>
          </a:p>
        </p:txBody>
      </p:sp>
      <p:sp>
        <p:nvSpPr>
          <p:cNvPr id="90" name="PlaceHolder 3"/>
          <p:cNvSpPr>
            <a:spLocks noGrp="1"/>
          </p:cNvSpPr>
          <p:nvPr>
            <p:ph type="body"/>
          </p:nvPr>
        </p:nvSpPr>
        <p:spPr>
          <a:xfrm>
            <a:off x="5152680" y="1768680"/>
            <a:ext cx="4426920" cy="4383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7" name="PlaceHolder 2"/>
          <p:cNvSpPr>
            <a:spLocks noGrp="1"/>
          </p:cNvSpPr>
          <p:nvPr>
            <p:ph type="body"/>
          </p:nvPr>
        </p:nvSpPr>
        <p:spPr>
          <a:xfrm>
            <a:off x="504000" y="1768680"/>
            <a:ext cx="9071640" cy="4383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94"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95" name="PlaceHolder 3"/>
          <p:cNvSpPr>
            <a:spLocks noGrp="1"/>
          </p:cNvSpPr>
          <p:nvPr>
            <p:ph type="body"/>
          </p:nvPr>
        </p:nvSpPr>
        <p:spPr>
          <a:xfrm>
            <a:off x="5152680" y="1768680"/>
            <a:ext cx="4426920" cy="4383720"/>
          </a:xfrm>
          <a:prstGeom prst="rect">
            <a:avLst/>
          </a:prstGeom>
        </p:spPr>
        <p:txBody>
          <a:bodyPr lIns="0" rIns="0" tIns="0" bIns="0">
            <a:normAutofit/>
          </a:bodyPr>
          <a:p>
            <a:endParaRPr b="0" lang="es-ES" sz="3200" spc="-1" strike="noStrike">
              <a:latin typeface="Arial"/>
            </a:endParaRPr>
          </a:p>
        </p:txBody>
      </p:sp>
      <p:sp>
        <p:nvSpPr>
          <p:cNvPr id="96"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98" name="PlaceHolder 2"/>
          <p:cNvSpPr>
            <a:spLocks noGrp="1"/>
          </p:cNvSpPr>
          <p:nvPr>
            <p:ph type="body"/>
          </p:nvPr>
        </p:nvSpPr>
        <p:spPr>
          <a:xfrm>
            <a:off x="504000" y="1768680"/>
            <a:ext cx="4426920" cy="4383720"/>
          </a:xfrm>
          <a:prstGeom prst="rect">
            <a:avLst/>
          </a:prstGeom>
        </p:spPr>
        <p:txBody>
          <a:bodyPr lIns="0" rIns="0" tIns="0" bIns="0">
            <a:normAutofit/>
          </a:bodyPr>
          <a:p>
            <a:endParaRPr b="0" lang="es-ES" sz="3200" spc="-1" strike="noStrike">
              <a:latin typeface="Arial"/>
            </a:endParaRPr>
          </a:p>
        </p:txBody>
      </p:sp>
      <p:sp>
        <p:nvSpPr>
          <p:cNvPr id="99"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00" name="PlaceHolder 4"/>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02"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03"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04" name="PlaceHolder 4"/>
          <p:cNvSpPr>
            <a:spLocks noGrp="1"/>
          </p:cNvSpPr>
          <p:nvPr>
            <p:ph type="body"/>
          </p:nvPr>
        </p:nvSpPr>
        <p:spPr>
          <a:xfrm>
            <a:off x="504000" y="4058640"/>
            <a:ext cx="90716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06" name="PlaceHolder 2"/>
          <p:cNvSpPr>
            <a:spLocks noGrp="1"/>
          </p:cNvSpPr>
          <p:nvPr>
            <p:ph type="body"/>
          </p:nvPr>
        </p:nvSpPr>
        <p:spPr>
          <a:xfrm>
            <a:off x="504000" y="1768680"/>
            <a:ext cx="9071640" cy="2090880"/>
          </a:xfrm>
          <a:prstGeom prst="rect">
            <a:avLst/>
          </a:prstGeom>
        </p:spPr>
        <p:txBody>
          <a:bodyPr lIns="0" rIns="0" tIns="0" bIns="0">
            <a:normAutofit/>
          </a:bodyPr>
          <a:p>
            <a:endParaRPr b="0" lang="es-ES" sz="3200" spc="-1" strike="noStrike">
              <a:latin typeface="Arial"/>
            </a:endParaRPr>
          </a:p>
        </p:txBody>
      </p:sp>
      <p:sp>
        <p:nvSpPr>
          <p:cNvPr id="107" name="PlaceHolder 3"/>
          <p:cNvSpPr>
            <a:spLocks noGrp="1"/>
          </p:cNvSpPr>
          <p:nvPr>
            <p:ph type="body"/>
          </p:nvPr>
        </p:nvSpPr>
        <p:spPr>
          <a:xfrm>
            <a:off x="504000" y="4058640"/>
            <a:ext cx="90716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09"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10"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11"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
        <p:nvSpPr>
          <p:cNvPr id="112" name="PlaceHolder 5"/>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14" name="PlaceHolder 2"/>
          <p:cNvSpPr>
            <a:spLocks noGrp="1"/>
          </p:cNvSpPr>
          <p:nvPr>
            <p:ph type="body"/>
          </p:nvPr>
        </p:nvSpPr>
        <p:spPr>
          <a:xfrm>
            <a:off x="504000" y="1768680"/>
            <a:ext cx="2920680" cy="2090880"/>
          </a:xfrm>
          <a:prstGeom prst="rect">
            <a:avLst/>
          </a:prstGeom>
        </p:spPr>
        <p:txBody>
          <a:bodyPr lIns="0" rIns="0" tIns="0" bIns="0">
            <a:normAutofit/>
          </a:bodyPr>
          <a:p>
            <a:endParaRPr b="0" lang="es-ES" sz="3200" spc="-1" strike="noStrike">
              <a:latin typeface="Arial"/>
            </a:endParaRPr>
          </a:p>
        </p:txBody>
      </p:sp>
      <p:sp>
        <p:nvSpPr>
          <p:cNvPr id="115" name="PlaceHolder 3"/>
          <p:cNvSpPr>
            <a:spLocks noGrp="1"/>
          </p:cNvSpPr>
          <p:nvPr>
            <p:ph type="body"/>
          </p:nvPr>
        </p:nvSpPr>
        <p:spPr>
          <a:xfrm>
            <a:off x="3571200" y="1768680"/>
            <a:ext cx="2920680" cy="2090880"/>
          </a:xfrm>
          <a:prstGeom prst="rect">
            <a:avLst/>
          </a:prstGeom>
        </p:spPr>
        <p:txBody>
          <a:bodyPr lIns="0" rIns="0" tIns="0" bIns="0">
            <a:normAutofit/>
          </a:bodyPr>
          <a:p>
            <a:endParaRPr b="0" lang="es-ES" sz="3200" spc="-1" strike="noStrike">
              <a:latin typeface="Arial"/>
            </a:endParaRPr>
          </a:p>
        </p:txBody>
      </p:sp>
      <p:sp>
        <p:nvSpPr>
          <p:cNvPr id="116" name="PlaceHolder 4"/>
          <p:cNvSpPr>
            <a:spLocks noGrp="1"/>
          </p:cNvSpPr>
          <p:nvPr>
            <p:ph type="body"/>
          </p:nvPr>
        </p:nvSpPr>
        <p:spPr>
          <a:xfrm>
            <a:off x="6638040" y="1768680"/>
            <a:ext cx="2920680" cy="2090880"/>
          </a:xfrm>
          <a:prstGeom prst="rect">
            <a:avLst/>
          </a:prstGeom>
        </p:spPr>
        <p:txBody>
          <a:bodyPr lIns="0" rIns="0" tIns="0" bIns="0">
            <a:normAutofit/>
          </a:bodyPr>
          <a:p>
            <a:endParaRPr b="0" lang="es-ES" sz="3200" spc="-1" strike="noStrike">
              <a:latin typeface="Arial"/>
            </a:endParaRPr>
          </a:p>
        </p:txBody>
      </p:sp>
      <p:sp>
        <p:nvSpPr>
          <p:cNvPr id="117" name="PlaceHolder 5"/>
          <p:cNvSpPr>
            <a:spLocks noGrp="1"/>
          </p:cNvSpPr>
          <p:nvPr>
            <p:ph type="body"/>
          </p:nvPr>
        </p:nvSpPr>
        <p:spPr>
          <a:xfrm>
            <a:off x="504000" y="4058640"/>
            <a:ext cx="2920680" cy="2090880"/>
          </a:xfrm>
          <a:prstGeom prst="rect">
            <a:avLst/>
          </a:prstGeom>
        </p:spPr>
        <p:txBody>
          <a:bodyPr lIns="0" rIns="0" tIns="0" bIns="0">
            <a:normAutofit/>
          </a:bodyPr>
          <a:p>
            <a:endParaRPr b="0" lang="es-ES" sz="3200" spc="-1" strike="noStrike">
              <a:latin typeface="Arial"/>
            </a:endParaRPr>
          </a:p>
        </p:txBody>
      </p:sp>
      <p:sp>
        <p:nvSpPr>
          <p:cNvPr id="118" name="PlaceHolder 6"/>
          <p:cNvSpPr>
            <a:spLocks noGrp="1"/>
          </p:cNvSpPr>
          <p:nvPr>
            <p:ph type="body"/>
          </p:nvPr>
        </p:nvSpPr>
        <p:spPr>
          <a:xfrm>
            <a:off x="3571200" y="4058640"/>
            <a:ext cx="2920680" cy="2090880"/>
          </a:xfrm>
          <a:prstGeom prst="rect">
            <a:avLst/>
          </a:prstGeom>
        </p:spPr>
        <p:txBody>
          <a:bodyPr lIns="0" rIns="0" tIns="0" bIns="0">
            <a:normAutofit/>
          </a:bodyPr>
          <a:p>
            <a:endParaRPr b="0" lang="es-ES" sz="3200" spc="-1" strike="noStrike">
              <a:latin typeface="Arial"/>
            </a:endParaRPr>
          </a:p>
        </p:txBody>
      </p:sp>
      <p:sp>
        <p:nvSpPr>
          <p:cNvPr id="119" name="PlaceHolder 7"/>
          <p:cNvSpPr>
            <a:spLocks noGrp="1"/>
          </p:cNvSpPr>
          <p:nvPr>
            <p:ph type="body"/>
          </p:nvPr>
        </p:nvSpPr>
        <p:spPr>
          <a:xfrm>
            <a:off x="6638040" y="4058640"/>
            <a:ext cx="292068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25"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27" name="PlaceHolder 2"/>
          <p:cNvSpPr>
            <a:spLocks noGrp="1"/>
          </p:cNvSpPr>
          <p:nvPr>
            <p:ph type="body"/>
          </p:nvPr>
        </p:nvSpPr>
        <p:spPr>
          <a:xfrm>
            <a:off x="504000" y="1768680"/>
            <a:ext cx="9071640" cy="4383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9" name="PlaceHolder 2"/>
          <p:cNvSpPr>
            <a:spLocks noGrp="1"/>
          </p:cNvSpPr>
          <p:nvPr>
            <p:ph type="body"/>
          </p:nvPr>
        </p:nvSpPr>
        <p:spPr>
          <a:xfrm>
            <a:off x="504000" y="1768680"/>
            <a:ext cx="4426920" cy="4383720"/>
          </a:xfrm>
          <a:prstGeom prst="rect">
            <a:avLst/>
          </a:prstGeom>
        </p:spPr>
        <p:txBody>
          <a:bodyPr lIns="0" rIns="0" tIns="0" bIns="0">
            <a:normAutofit/>
          </a:bodyPr>
          <a:p>
            <a:endParaRPr b="0" lang="es-ES" sz="3200" spc="-1" strike="noStrike">
              <a:latin typeface="Arial"/>
            </a:endParaRPr>
          </a:p>
        </p:txBody>
      </p:sp>
      <p:sp>
        <p:nvSpPr>
          <p:cNvPr id="10" name="PlaceHolder 3"/>
          <p:cNvSpPr>
            <a:spLocks noGrp="1"/>
          </p:cNvSpPr>
          <p:nvPr>
            <p:ph type="body"/>
          </p:nvPr>
        </p:nvSpPr>
        <p:spPr>
          <a:xfrm>
            <a:off x="5152680" y="1768680"/>
            <a:ext cx="4426920" cy="4383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29" name="PlaceHolder 2"/>
          <p:cNvSpPr>
            <a:spLocks noGrp="1"/>
          </p:cNvSpPr>
          <p:nvPr>
            <p:ph type="body"/>
          </p:nvPr>
        </p:nvSpPr>
        <p:spPr>
          <a:xfrm>
            <a:off x="504000" y="1768680"/>
            <a:ext cx="4426920" cy="4383720"/>
          </a:xfrm>
          <a:prstGeom prst="rect">
            <a:avLst/>
          </a:prstGeom>
        </p:spPr>
        <p:txBody>
          <a:bodyPr lIns="0" rIns="0" tIns="0" bIns="0">
            <a:normAutofit/>
          </a:bodyPr>
          <a:p>
            <a:endParaRPr b="0" lang="es-ES" sz="3200" spc="-1" strike="noStrike">
              <a:latin typeface="Arial"/>
            </a:endParaRPr>
          </a:p>
        </p:txBody>
      </p:sp>
      <p:sp>
        <p:nvSpPr>
          <p:cNvPr id="130" name="PlaceHolder 3"/>
          <p:cNvSpPr>
            <a:spLocks noGrp="1"/>
          </p:cNvSpPr>
          <p:nvPr>
            <p:ph type="body"/>
          </p:nvPr>
        </p:nvSpPr>
        <p:spPr>
          <a:xfrm>
            <a:off x="5152680" y="1768680"/>
            <a:ext cx="4426920" cy="4383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35" name="PlaceHolder 3"/>
          <p:cNvSpPr>
            <a:spLocks noGrp="1"/>
          </p:cNvSpPr>
          <p:nvPr>
            <p:ph type="body"/>
          </p:nvPr>
        </p:nvSpPr>
        <p:spPr>
          <a:xfrm>
            <a:off x="5152680" y="1768680"/>
            <a:ext cx="4426920" cy="4383720"/>
          </a:xfrm>
          <a:prstGeom prst="rect">
            <a:avLst/>
          </a:prstGeom>
        </p:spPr>
        <p:txBody>
          <a:bodyPr lIns="0" rIns="0" tIns="0" bIns="0">
            <a:normAutofit/>
          </a:bodyPr>
          <a:p>
            <a:endParaRPr b="0" lang="es-ES" sz="3200" spc="-1" strike="noStrike">
              <a:latin typeface="Arial"/>
            </a:endParaRPr>
          </a:p>
        </p:txBody>
      </p:sp>
      <p:sp>
        <p:nvSpPr>
          <p:cNvPr id="136"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38" name="PlaceHolder 2"/>
          <p:cNvSpPr>
            <a:spLocks noGrp="1"/>
          </p:cNvSpPr>
          <p:nvPr>
            <p:ph type="body"/>
          </p:nvPr>
        </p:nvSpPr>
        <p:spPr>
          <a:xfrm>
            <a:off x="504000" y="1768680"/>
            <a:ext cx="4426920" cy="4383720"/>
          </a:xfrm>
          <a:prstGeom prst="rect">
            <a:avLst/>
          </a:prstGeom>
        </p:spPr>
        <p:txBody>
          <a:bodyPr lIns="0" rIns="0" tIns="0" bIns="0">
            <a:normAutofit/>
          </a:bodyPr>
          <a:p>
            <a:endParaRPr b="0" lang="es-ES" sz="3200" spc="-1" strike="noStrike">
              <a:latin typeface="Arial"/>
            </a:endParaRPr>
          </a:p>
        </p:txBody>
      </p:sp>
      <p:sp>
        <p:nvSpPr>
          <p:cNvPr id="139"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40" name="PlaceHolder 4"/>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42"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43"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44" name="PlaceHolder 4"/>
          <p:cNvSpPr>
            <a:spLocks noGrp="1"/>
          </p:cNvSpPr>
          <p:nvPr>
            <p:ph type="body"/>
          </p:nvPr>
        </p:nvSpPr>
        <p:spPr>
          <a:xfrm>
            <a:off x="504000" y="4058640"/>
            <a:ext cx="90716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46" name="PlaceHolder 2"/>
          <p:cNvSpPr>
            <a:spLocks noGrp="1"/>
          </p:cNvSpPr>
          <p:nvPr>
            <p:ph type="body"/>
          </p:nvPr>
        </p:nvSpPr>
        <p:spPr>
          <a:xfrm>
            <a:off x="504000" y="1768680"/>
            <a:ext cx="9071640" cy="2090880"/>
          </a:xfrm>
          <a:prstGeom prst="rect">
            <a:avLst/>
          </a:prstGeom>
        </p:spPr>
        <p:txBody>
          <a:bodyPr lIns="0" rIns="0" tIns="0" bIns="0">
            <a:normAutofit/>
          </a:bodyPr>
          <a:p>
            <a:endParaRPr b="0" lang="es-ES" sz="3200" spc="-1" strike="noStrike">
              <a:latin typeface="Arial"/>
            </a:endParaRPr>
          </a:p>
        </p:txBody>
      </p:sp>
      <p:sp>
        <p:nvSpPr>
          <p:cNvPr id="147" name="PlaceHolder 3"/>
          <p:cNvSpPr>
            <a:spLocks noGrp="1"/>
          </p:cNvSpPr>
          <p:nvPr>
            <p:ph type="body"/>
          </p:nvPr>
        </p:nvSpPr>
        <p:spPr>
          <a:xfrm>
            <a:off x="504000" y="4058640"/>
            <a:ext cx="90716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49"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50"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51"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
        <p:nvSpPr>
          <p:cNvPr id="152" name="PlaceHolder 5"/>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54" name="PlaceHolder 2"/>
          <p:cNvSpPr>
            <a:spLocks noGrp="1"/>
          </p:cNvSpPr>
          <p:nvPr>
            <p:ph type="body"/>
          </p:nvPr>
        </p:nvSpPr>
        <p:spPr>
          <a:xfrm>
            <a:off x="504000" y="1768680"/>
            <a:ext cx="2920680" cy="2090880"/>
          </a:xfrm>
          <a:prstGeom prst="rect">
            <a:avLst/>
          </a:prstGeom>
        </p:spPr>
        <p:txBody>
          <a:bodyPr lIns="0" rIns="0" tIns="0" bIns="0">
            <a:normAutofit/>
          </a:bodyPr>
          <a:p>
            <a:endParaRPr b="0" lang="es-ES" sz="3200" spc="-1" strike="noStrike">
              <a:latin typeface="Arial"/>
            </a:endParaRPr>
          </a:p>
        </p:txBody>
      </p:sp>
      <p:sp>
        <p:nvSpPr>
          <p:cNvPr id="155" name="PlaceHolder 3"/>
          <p:cNvSpPr>
            <a:spLocks noGrp="1"/>
          </p:cNvSpPr>
          <p:nvPr>
            <p:ph type="body"/>
          </p:nvPr>
        </p:nvSpPr>
        <p:spPr>
          <a:xfrm>
            <a:off x="3571200" y="1768680"/>
            <a:ext cx="2920680" cy="2090880"/>
          </a:xfrm>
          <a:prstGeom prst="rect">
            <a:avLst/>
          </a:prstGeom>
        </p:spPr>
        <p:txBody>
          <a:bodyPr lIns="0" rIns="0" tIns="0" bIns="0">
            <a:normAutofit/>
          </a:bodyPr>
          <a:p>
            <a:endParaRPr b="0" lang="es-ES" sz="3200" spc="-1" strike="noStrike">
              <a:latin typeface="Arial"/>
            </a:endParaRPr>
          </a:p>
        </p:txBody>
      </p:sp>
      <p:sp>
        <p:nvSpPr>
          <p:cNvPr id="156" name="PlaceHolder 4"/>
          <p:cNvSpPr>
            <a:spLocks noGrp="1"/>
          </p:cNvSpPr>
          <p:nvPr>
            <p:ph type="body"/>
          </p:nvPr>
        </p:nvSpPr>
        <p:spPr>
          <a:xfrm>
            <a:off x="6638040" y="1768680"/>
            <a:ext cx="2920680" cy="2090880"/>
          </a:xfrm>
          <a:prstGeom prst="rect">
            <a:avLst/>
          </a:prstGeom>
        </p:spPr>
        <p:txBody>
          <a:bodyPr lIns="0" rIns="0" tIns="0" bIns="0">
            <a:normAutofit/>
          </a:bodyPr>
          <a:p>
            <a:endParaRPr b="0" lang="es-ES" sz="3200" spc="-1" strike="noStrike">
              <a:latin typeface="Arial"/>
            </a:endParaRPr>
          </a:p>
        </p:txBody>
      </p:sp>
      <p:sp>
        <p:nvSpPr>
          <p:cNvPr id="157" name="PlaceHolder 5"/>
          <p:cNvSpPr>
            <a:spLocks noGrp="1"/>
          </p:cNvSpPr>
          <p:nvPr>
            <p:ph type="body"/>
          </p:nvPr>
        </p:nvSpPr>
        <p:spPr>
          <a:xfrm>
            <a:off x="504000" y="4058640"/>
            <a:ext cx="2920680" cy="2090880"/>
          </a:xfrm>
          <a:prstGeom prst="rect">
            <a:avLst/>
          </a:prstGeom>
        </p:spPr>
        <p:txBody>
          <a:bodyPr lIns="0" rIns="0" tIns="0" bIns="0">
            <a:normAutofit/>
          </a:bodyPr>
          <a:p>
            <a:endParaRPr b="0" lang="es-ES" sz="3200" spc="-1" strike="noStrike">
              <a:latin typeface="Arial"/>
            </a:endParaRPr>
          </a:p>
        </p:txBody>
      </p:sp>
      <p:sp>
        <p:nvSpPr>
          <p:cNvPr id="158" name="PlaceHolder 6"/>
          <p:cNvSpPr>
            <a:spLocks noGrp="1"/>
          </p:cNvSpPr>
          <p:nvPr>
            <p:ph type="body"/>
          </p:nvPr>
        </p:nvSpPr>
        <p:spPr>
          <a:xfrm>
            <a:off x="3571200" y="4058640"/>
            <a:ext cx="2920680" cy="2090880"/>
          </a:xfrm>
          <a:prstGeom prst="rect">
            <a:avLst/>
          </a:prstGeom>
        </p:spPr>
        <p:txBody>
          <a:bodyPr lIns="0" rIns="0" tIns="0" bIns="0">
            <a:normAutofit/>
          </a:bodyPr>
          <a:p>
            <a:endParaRPr b="0" lang="es-ES" sz="3200" spc="-1" strike="noStrike">
              <a:latin typeface="Arial"/>
            </a:endParaRPr>
          </a:p>
        </p:txBody>
      </p:sp>
      <p:sp>
        <p:nvSpPr>
          <p:cNvPr id="159" name="PlaceHolder 7"/>
          <p:cNvSpPr>
            <a:spLocks noGrp="1"/>
          </p:cNvSpPr>
          <p:nvPr>
            <p:ph type="body"/>
          </p:nvPr>
        </p:nvSpPr>
        <p:spPr>
          <a:xfrm>
            <a:off x="6638040" y="4058640"/>
            <a:ext cx="292068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5" name="PlaceHolder 3"/>
          <p:cNvSpPr>
            <a:spLocks noGrp="1"/>
          </p:cNvSpPr>
          <p:nvPr>
            <p:ph type="body"/>
          </p:nvPr>
        </p:nvSpPr>
        <p:spPr>
          <a:xfrm>
            <a:off x="5152680" y="1768680"/>
            <a:ext cx="4426920" cy="4383720"/>
          </a:xfrm>
          <a:prstGeom prst="rect">
            <a:avLst/>
          </a:prstGeom>
        </p:spPr>
        <p:txBody>
          <a:bodyPr lIns="0" rIns="0" tIns="0" bIns="0">
            <a:normAutofit/>
          </a:bodyPr>
          <a:p>
            <a:endParaRPr b="0" lang="es-ES" sz="3200" spc="-1" strike="noStrike">
              <a:latin typeface="Arial"/>
            </a:endParaRPr>
          </a:p>
        </p:txBody>
      </p:sp>
      <p:sp>
        <p:nvSpPr>
          <p:cNvPr id="16"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18" name="PlaceHolder 2"/>
          <p:cNvSpPr>
            <a:spLocks noGrp="1"/>
          </p:cNvSpPr>
          <p:nvPr>
            <p:ph type="body"/>
          </p:nvPr>
        </p:nvSpPr>
        <p:spPr>
          <a:xfrm>
            <a:off x="504000" y="1768680"/>
            <a:ext cx="4426920" cy="4383720"/>
          </a:xfrm>
          <a:prstGeom prst="rect">
            <a:avLst/>
          </a:prstGeom>
        </p:spPr>
        <p:txBody>
          <a:bodyPr lIns="0" rIns="0" tIns="0" bIns="0">
            <a:normAutofit/>
          </a:bodyPr>
          <a:p>
            <a:endParaRPr b="0" lang="es-ES" sz="3200" spc="-1" strike="noStrike">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s-ES" sz="4400" spc="-1" strike="noStrike">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24" name="PlaceHolder 4"/>
          <p:cNvSpPr>
            <a:spLocks noGrp="1"/>
          </p:cNvSpPr>
          <p:nvPr>
            <p:ph type="body"/>
          </p:nvPr>
        </p:nvSpPr>
        <p:spPr>
          <a:xfrm>
            <a:off x="504000" y="4058640"/>
            <a:ext cx="9071640" cy="209088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6016680"/>
            <a:ext cx="10074960" cy="1540800"/>
          </a:xfrm>
          <a:prstGeom prst="rect">
            <a:avLst/>
          </a:prstGeom>
          <a:ln>
            <a:noFill/>
          </a:ln>
        </p:spPr>
      </p:pic>
      <p:pic>
        <p:nvPicPr>
          <p:cNvPr id="1" name="" descr=""/>
          <p:cNvPicPr/>
          <p:nvPr/>
        </p:nvPicPr>
        <p:blipFill>
          <a:blip r:embed="rId3"/>
          <a:stretch/>
        </p:blipFill>
        <p:spPr>
          <a:xfrm>
            <a:off x="0" y="0"/>
            <a:ext cx="10075320" cy="1693440"/>
          </a:xfrm>
          <a:prstGeom prst="rect">
            <a:avLst/>
          </a:prstGeom>
          <a:ln>
            <a:noFill/>
          </a:ln>
        </p:spPr>
      </p:pic>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r>
              <a:rPr b="0" lang="es-ES" sz="4400" spc="-1" strike="noStrike">
                <a:latin typeface="Arial"/>
              </a:rPr>
              <a:t>Pulse para editar el formato del texto de título</a:t>
            </a:r>
            <a:endParaRPr b="0" lang="es-ES" sz="4400" spc="-1" strike="noStrike">
              <a:latin typeface="Arial"/>
            </a:endParaRPr>
          </a:p>
        </p:txBody>
      </p:sp>
      <p:sp>
        <p:nvSpPr>
          <p:cNvPr id="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0" y="6016680"/>
            <a:ext cx="10074960" cy="1540800"/>
          </a:xfrm>
          <a:prstGeom prst="rect">
            <a:avLst/>
          </a:prstGeom>
          <a:ln>
            <a:noFill/>
          </a:ln>
        </p:spPr>
      </p:pic>
      <p:pic>
        <p:nvPicPr>
          <p:cNvPr id="41" name="" descr=""/>
          <p:cNvPicPr/>
          <p:nvPr/>
        </p:nvPicPr>
        <p:blipFill>
          <a:blip r:embed="rId3"/>
          <a:stretch/>
        </p:blipFill>
        <p:spPr>
          <a:xfrm>
            <a:off x="0" y="0"/>
            <a:ext cx="10075320" cy="1693440"/>
          </a:xfrm>
          <a:prstGeom prst="rect">
            <a:avLst/>
          </a:prstGeom>
          <a:ln>
            <a:noFill/>
          </a:ln>
        </p:spPr>
      </p:pic>
      <p:sp>
        <p:nvSpPr>
          <p:cNvPr id="42" name="PlaceHolder 1"/>
          <p:cNvSpPr>
            <a:spLocks noGrp="1"/>
          </p:cNvSpPr>
          <p:nvPr>
            <p:ph type="title"/>
          </p:nvPr>
        </p:nvSpPr>
        <p:spPr>
          <a:xfrm>
            <a:off x="504000" y="301320"/>
            <a:ext cx="9071280" cy="1261080"/>
          </a:xfrm>
          <a:prstGeom prst="rect">
            <a:avLst/>
          </a:prstGeom>
        </p:spPr>
        <p:txBody>
          <a:bodyPr lIns="0" rIns="0" tIns="0" bIns="0" anchor="ctr"/>
          <a:p>
            <a:r>
              <a:rPr b="0" lang="es-ES" sz="1800" spc="-1" strike="noStrike">
                <a:latin typeface="Arial"/>
              </a:rPr>
              <a:t>Pulse para editar el formato del texto de título</a:t>
            </a:r>
            <a:endParaRPr b="0" lang="es-ES" sz="1800" spc="-1" strike="noStrike">
              <a:latin typeface="Arial"/>
            </a:endParaRPr>
          </a:p>
        </p:txBody>
      </p:sp>
      <p:sp>
        <p:nvSpPr>
          <p:cNvPr id="43"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800" spc="-1" strike="noStrike">
                <a:latin typeface="Arial"/>
              </a:rPr>
              <a:t>Pulse para editar el formato de esquema del texto</a:t>
            </a:r>
            <a:endParaRPr b="0" lang="es-ES" sz="1800" spc="-1" strike="noStrike">
              <a:latin typeface="Arial"/>
            </a:endParaRPr>
          </a:p>
          <a:p>
            <a:pPr lvl="1" marL="864000" indent="-324000">
              <a:spcBef>
                <a:spcPts val="1134"/>
              </a:spcBef>
              <a:buClr>
                <a:srgbClr val="000000"/>
              </a:buClr>
              <a:buSzPct val="75000"/>
              <a:buFont typeface="Symbol" charset="2"/>
              <a:buChar char=""/>
            </a:pPr>
            <a:r>
              <a:rPr b="0" lang="es-ES" sz="1800" spc="-1" strike="noStrike">
                <a:latin typeface="Arial"/>
              </a:rPr>
              <a:t>Segundo nivel del esquema</a:t>
            </a:r>
            <a:endParaRPr b="0" lang="es-ES" sz="1800" spc="-1" strike="noStrike">
              <a:latin typeface="Arial"/>
            </a:endParaRPr>
          </a:p>
          <a:p>
            <a:pPr lvl="2" marL="1296000" indent="-288000">
              <a:spcBef>
                <a:spcPts val="850"/>
              </a:spcBef>
              <a:buClr>
                <a:srgbClr val="000000"/>
              </a:buClr>
              <a:buSzPct val="45000"/>
              <a:buFont typeface="Wingdings" charset="2"/>
              <a:buChar char=""/>
            </a:pPr>
            <a:r>
              <a:rPr b="0" lang="es-ES" sz="1800" spc="-1" strike="noStrike">
                <a:latin typeface="Arial"/>
              </a:rPr>
              <a:t>Tercer nivel del esquema</a:t>
            </a:r>
            <a:endParaRPr b="0" lang="es-ES" sz="1800" spc="-1" strike="noStrike">
              <a:latin typeface="Arial"/>
            </a:endParaRPr>
          </a:p>
          <a:p>
            <a:pPr lvl="3" marL="1728000" indent="-216000">
              <a:spcBef>
                <a:spcPts val="567"/>
              </a:spcBef>
              <a:buClr>
                <a:srgbClr val="000000"/>
              </a:buClr>
              <a:buSzPct val="75000"/>
              <a:buFont typeface="Symbol" charset="2"/>
              <a:buChar char=""/>
            </a:pPr>
            <a:r>
              <a:rPr b="0" lang="es-ES" sz="1800" spc="-1" strike="noStrike">
                <a:latin typeface="Arial"/>
              </a:rPr>
              <a:t>Cuarto nivel del esquema</a:t>
            </a:r>
            <a:endParaRPr b="0" lang="es-ES" sz="1800" spc="-1" strike="noStrike">
              <a:latin typeface="Arial"/>
            </a:endParaRPr>
          </a:p>
          <a:p>
            <a:pPr lvl="4" marL="2160000" indent="-216000">
              <a:spcBef>
                <a:spcPts val="283"/>
              </a:spcBef>
              <a:buClr>
                <a:srgbClr val="000000"/>
              </a:buClr>
              <a:buSzPct val="45000"/>
              <a:buFont typeface="Wingdings" charset="2"/>
              <a:buChar char=""/>
            </a:pPr>
            <a:r>
              <a:rPr b="0" lang="es-ES" sz="1800" spc="-1" strike="noStrike">
                <a:latin typeface="Arial"/>
              </a:rPr>
              <a:t>Quinto nivel del esquema</a:t>
            </a:r>
            <a:endParaRPr b="0" lang="es-ES" sz="1800" spc="-1" strike="noStrike">
              <a:latin typeface="Arial"/>
            </a:endParaRPr>
          </a:p>
          <a:p>
            <a:pPr lvl="5" marL="2592000" indent="-216000">
              <a:spcBef>
                <a:spcPts val="283"/>
              </a:spcBef>
              <a:buClr>
                <a:srgbClr val="000000"/>
              </a:buClr>
              <a:buSzPct val="45000"/>
              <a:buFont typeface="Wingdings" charset="2"/>
              <a:buChar char=""/>
            </a:pPr>
            <a:r>
              <a:rPr b="0" lang="es-ES" sz="1800" spc="-1" strike="noStrike">
                <a:latin typeface="Arial"/>
              </a:rPr>
              <a:t>Sexto nivel del esquema</a:t>
            </a:r>
            <a:endParaRPr b="0" lang="es-ES" sz="1800" spc="-1" strike="noStrike">
              <a:latin typeface="Arial"/>
            </a:endParaRPr>
          </a:p>
          <a:p>
            <a:pPr lvl="6" marL="3024000" indent="-216000">
              <a:spcBef>
                <a:spcPts val="283"/>
              </a:spcBef>
              <a:buClr>
                <a:srgbClr val="000000"/>
              </a:buClr>
              <a:buSzPct val="45000"/>
              <a:buFont typeface="Wingdings" charset="2"/>
              <a:buChar char=""/>
            </a:pPr>
            <a:r>
              <a:rPr b="0" lang="es-ES" sz="1800" spc="-1" strike="noStrike">
                <a:latin typeface="Arial"/>
              </a:rPr>
              <a:t>Séptimo nivel del esquema</a:t>
            </a:r>
            <a:endParaRPr b="0" lang="es-E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2"/>
          <a:stretch/>
        </p:blipFill>
        <p:spPr>
          <a:xfrm>
            <a:off x="0" y="6016680"/>
            <a:ext cx="10074960" cy="1540800"/>
          </a:xfrm>
          <a:prstGeom prst="rect">
            <a:avLst/>
          </a:prstGeom>
          <a:ln>
            <a:noFill/>
          </a:ln>
        </p:spPr>
      </p:pic>
      <p:pic>
        <p:nvPicPr>
          <p:cNvPr id="81" name="" descr=""/>
          <p:cNvPicPr/>
          <p:nvPr/>
        </p:nvPicPr>
        <p:blipFill>
          <a:blip r:embed="rId3"/>
          <a:stretch/>
        </p:blipFill>
        <p:spPr>
          <a:xfrm>
            <a:off x="0" y="0"/>
            <a:ext cx="10075320" cy="1693440"/>
          </a:xfrm>
          <a:prstGeom prst="rect">
            <a:avLst/>
          </a:prstGeom>
          <a:ln>
            <a:noFill/>
          </a:ln>
        </p:spPr>
      </p:pic>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r>
              <a:rPr b="0" lang="es-ES" sz="4400" spc="-1" strike="noStrike">
                <a:latin typeface="Arial"/>
              </a:rPr>
              <a:t>Pulse para editar el formato del texto de título</a:t>
            </a:r>
            <a:endParaRPr b="0" lang="es-ES" sz="4400" spc="-1" strike="noStrike">
              <a:latin typeface="Arial"/>
            </a:endParaRPr>
          </a:p>
        </p:txBody>
      </p:sp>
      <p:sp>
        <p:nvSpPr>
          <p:cNvPr id="8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 descr=""/>
          <p:cNvPicPr/>
          <p:nvPr/>
        </p:nvPicPr>
        <p:blipFill>
          <a:blip r:embed="rId2"/>
          <a:stretch/>
        </p:blipFill>
        <p:spPr>
          <a:xfrm>
            <a:off x="0" y="6016680"/>
            <a:ext cx="10074960" cy="1540800"/>
          </a:xfrm>
          <a:prstGeom prst="rect">
            <a:avLst/>
          </a:prstGeom>
          <a:ln>
            <a:noFill/>
          </a:ln>
        </p:spPr>
      </p:pic>
      <p:pic>
        <p:nvPicPr>
          <p:cNvPr id="121" name="" descr=""/>
          <p:cNvPicPr/>
          <p:nvPr/>
        </p:nvPicPr>
        <p:blipFill>
          <a:blip r:embed="rId3"/>
          <a:stretch/>
        </p:blipFill>
        <p:spPr>
          <a:xfrm>
            <a:off x="0" y="0"/>
            <a:ext cx="10075320" cy="1693440"/>
          </a:xfrm>
          <a:prstGeom prst="rect">
            <a:avLst/>
          </a:prstGeom>
          <a:ln>
            <a:noFill/>
          </a:ln>
        </p:spPr>
      </p:pic>
      <p:sp>
        <p:nvSpPr>
          <p:cNvPr id="122" name="PlaceHolder 1"/>
          <p:cNvSpPr>
            <a:spLocks noGrp="1"/>
          </p:cNvSpPr>
          <p:nvPr>
            <p:ph type="title"/>
          </p:nvPr>
        </p:nvSpPr>
        <p:spPr>
          <a:xfrm>
            <a:off x="504000" y="301320"/>
            <a:ext cx="9071280" cy="1261080"/>
          </a:xfrm>
          <a:prstGeom prst="rect">
            <a:avLst/>
          </a:prstGeom>
        </p:spPr>
        <p:txBody>
          <a:bodyPr lIns="0" rIns="0" tIns="0" bIns="0" anchor="ctr"/>
          <a:p>
            <a:r>
              <a:rPr b="0" lang="es-ES" sz="1800" spc="-1" strike="noStrike">
                <a:latin typeface="Arial"/>
              </a:rPr>
              <a:t>Pulse para editar el formato del texto de título</a:t>
            </a:r>
            <a:endParaRPr b="0" lang="es-ES" sz="1800" spc="-1" strike="noStrike">
              <a:latin typeface="Arial"/>
            </a:endParaRPr>
          </a:p>
        </p:txBody>
      </p:sp>
      <p:sp>
        <p:nvSpPr>
          <p:cNvPr id="12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4360" y="2553840"/>
            <a:ext cx="9069840" cy="1620360"/>
          </a:xfrm>
          <a:prstGeom prst="rect">
            <a:avLst/>
          </a:prstGeom>
          <a:noFill/>
          <a:ln>
            <a:noFill/>
          </a:ln>
        </p:spPr>
        <p:style>
          <a:lnRef idx="0"/>
          <a:fillRef idx="0"/>
          <a:effectRef idx="0"/>
          <a:fontRef idx="minor"/>
        </p:style>
        <p:txBody>
          <a:bodyPr lIns="0" rIns="0" tIns="0" bIns="0" anchor="ctr"/>
          <a:p>
            <a:pPr algn="ctr">
              <a:lnSpc>
                <a:spcPct val="100000"/>
              </a:lnSpc>
            </a:pPr>
            <a:r>
              <a:rPr b="0" lang="es-ES" sz="4400" spc="-1" strike="noStrike">
                <a:solidFill>
                  <a:srgbClr val="000000"/>
                </a:solidFill>
                <a:latin typeface="Arial"/>
                <a:ea typeface="DejaVu Sans"/>
              </a:rPr>
              <a:t>Abejas vs Pesticidas</a:t>
            </a:r>
            <a:endParaRPr b="0" lang="es-ES" sz="4400" spc="-1" strike="noStrike">
              <a:latin typeface="Arial"/>
            </a:endParaRPr>
          </a:p>
        </p:txBody>
      </p:sp>
      <p:sp>
        <p:nvSpPr>
          <p:cNvPr id="161" name="CustomShape 2"/>
          <p:cNvSpPr/>
          <p:nvPr/>
        </p:nvSpPr>
        <p:spPr>
          <a:xfrm>
            <a:off x="504000" y="4536000"/>
            <a:ext cx="9069840" cy="11502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s-ES" sz="4400" spc="-1" strike="noStrike">
                <a:solidFill>
                  <a:srgbClr val="000000"/>
                </a:solidFill>
                <a:latin typeface="Arial"/>
                <a:ea typeface="DejaVu Sans"/>
              </a:rPr>
              <a:t>Problemática</a:t>
            </a:r>
            <a:endParaRPr b="0" lang="es-ES" sz="4400" spc="-1" strike="noStrike">
              <a:latin typeface="Arial"/>
            </a:endParaRPr>
          </a:p>
        </p:txBody>
      </p:sp>
      <p:sp>
        <p:nvSpPr>
          <p:cNvPr id="163"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s-ES" sz="2400" spc="-1" strike="noStrike">
                <a:solidFill>
                  <a:srgbClr val="000000"/>
                </a:solidFill>
                <a:latin typeface="Arial"/>
                <a:ea typeface="DejaVu Sans"/>
              </a:rPr>
              <a:t>El uso excesivo de agroquímicos en los campos está comprometiendo el futuro de las abejas, desencadenando consecuencias que pueden ir más allá de los aspectos ambientales pues estos insectos polinizan los principales cultivos del mundo. Se estima que el 75 por ciento de la alimentación humana depende directa o indirectamente de la acción de los insectos polinizadores.</a:t>
            </a:r>
            <a:endParaRPr b="0" lang="es-E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619560"/>
            <a:ext cx="9071280" cy="624600"/>
          </a:xfrm>
          <a:prstGeom prst="rect">
            <a:avLst/>
          </a:prstGeom>
          <a:noFill/>
          <a:ln>
            <a:noFill/>
          </a:ln>
        </p:spPr>
        <p:style>
          <a:lnRef idx="0"/>
          <a:fillRef idx="0"/>
          <a:effectRef idx="0"/>
          <a:fontRef idx="minor"/>
        </p:style>
        <p:txBody>
          <a:bodyPr lIns="0" rIns="0" tIns="0" bIns="0" anchor="ctr"/>
          <a:p>
            <a:pPr algn="ctr">
              <a:lnSpc>
                <a:spcPct val="100000"/>
              </a:lnSpc>
            </a:pPr>
            <a:r>
              <a:rPr b="1" lang="es-ES" sz="4400" spc="-1" strike="noStrike">
                <a:solidFill>
                  <a:srgbClr val="000000"/>
                </a:solidFill>
                <a:latin typeface="Arial"/>
                <a:ea typeface="Noto Sans CJK SC"/>
              </a:rPr>
              <a:t>¿Cual es el problema a resolver?</a:t>
            </a:r>
            <a:endParaRPr b="0" lang="es-ES" sz="4400" spc="-1" strike="noStrike">
              <a:latin typeface="Arial"/>
            </a:endParaRPr>
          </a:p>
        </p:txBody>
      </p:sp>
      <p:sp>
        <p:nvSpPr>
          <p:cNvPr id="165"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chor="ctr"/>
          <a:p>
            <a:pPr algn="ctr">
              <a:lnSpc>
                <a:spcPct val="100000"/>
              </a:lnSpc>
            </a:pPr>
            <a:r>
              <a:rPr b="0" lang="es-ES" sz="2400" spc="-1" strike="noStrike">
                <a:solidFill>
                  <a:srgbClr val="000000"/>
                </a:solidFill>
                <a:latin typeface="Arial"/>
                <a:ea typeface="Noto Sans CJK SC"/>
              </a:rPr>
              <a:t>El objetivo es calcular la toxicidad potencial de cada individuo por la combinación de la concentración de un ingrediente activo específico, la forma de exposición, el tipo de aplicación y la residualidad  para cualquier cultivo en el cual se aplique algún tipo de pesticida, vamos a simular un caso particular para un cultivo dado, aplicando varios posibles pesticidas especializados en el cultivo seleccionado.</a:t>
            </a:r>
            <a:endParaRPr b="0" lang="es-E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1" lang="es-ES" sz="4400" spc="-1" strike="noStrike">
                <a:solidFill>
                  <a:srgbClr val="000000"/>
                </a:solidFill>
                <a:latin typeface="Arial"/>
                <a:ea typeface="Noto Sans CJK SC"/>
              </a:rPr>
              <a:t>Representación de los datos</a:t>
            </a:r>
            <a:endParaRPr b="0" lang="es-ES" sz="4400" spc="-1" strike="noStrike">
              <a:latin typeface="Arial"/>
            </a:endParaRPr>
          </a:p>
        </p:txBody>
      </p:sp>
      <p:sp>
        <p:nvSpPr>
          <p:cNvPr id="167"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a:lnSpc>
                <a:spcPct val="100000"/>
              </a:lnSpc>
            </a:pPr>
            <a:endParaRPr b="0" lang="es-ES" sz="1800" spc="-1" strike="noStrike">
              <a:latin typeface="Arial"/>
            </a:endParaRPr>
          </a:p>
          <a:p>
            <a:pPr>
              <a:lnSpc>
                <a:spcPct val="100000"/>
              </a:lnSpc>
            </a:pPr>
            <a:r>
              <a:rPr b="1" lang="es-ES" sz="1800" spc="-1" strike="noStrike">
                <a:solidFill>
                  <a:srgbClr val="000000"/>
                </a:solidFill>
                <a:latin typeface="Arial"/>
                <a:ea typeface="DejaVu Sans"/>
              </a:rPr>
              <a:t>Ingrediente</a:t>
            </a:r>
            <a:r>
              <a:rPr b="0" lang="es-ES" sz="1800" spc="-1" strike="noStrike">
                <a:solidFill>
                  <a:srgbClr val="000000"/>
                </a:solidFill>
                <a:latin typeface="Arial"/>
                <a:ea typeface="DejaVu Sans"/>
              </a:rPr>
              <a:t> define el ingrediente activo utilizado para un determinado cultivo (Lista de posibles ingredientes activos utilizados para un determinado cultivo) presente en el compuesto y respectiva clasificación (Corrosivo, irritante, inflamable o explosivo).</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es-ES" sz="1800" spc="-1" strike="noStrike">
                <a:solidFill>
                  <a:srgbClr val="000000"/>
                </a:solidFill>
                <a:latin typeface="Arial"/>
                <a:ea typeface="DejaVu Sans"/>
              </a:rPr>
              <a:t>Exposición</a:t>
            </a:r>
            <a:r>
              <a:rPr b="0" lang="es-ES" sz="1800" spc="-1" strike="noStrike">
                <a:solidFill>
                  <a:srgbClr val="000000"/>
                </a:solidFill>
                <a:latin typeface="Arial"/>
                <a:ea typeface="DejaVu Sans"/>
              </a:rPr>
              <a:t> define si la exposición que presentan las abejas mielíferas al ingreduente activo es por contacto, alimentación o ambas. </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es-ES" sz="1800" spc="-1" strike="noStrike">
                <a:solidFill>
                  <a:srgbClr val="000000"/>
                </a:solidFill>
                <a:latin typeface="Arial"/>
                <a:ea typeface="DejaVu Sans"/>
              </a:rPr>
              <a:t>Aplicación</a:t>
            </a:r>
            <a:r>
              <a:rPr b="0" lang="es-ES" sz="1800" spc="-1" strike="noStrike">
                <a:solidFill>
                  <a:srgbClr val="000000"/>
                </a:solidFill>
                <a:latin typeface="Arial"/>
                <a:ea typeface="DejaVu Sans"/>
              </a:rPr>
              <a:t> define la forma en la que es aplicado el pesticida en el cultivo (espolvoreo, pulverización, fumigación, aplicación de cebos, tratamientos vía riego y aplicación en el suelo)</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es-ES" sz="1800" spc="-1" strike="noStrike">
                <a:solidFill>
                  <a:srgbClr val="000000"/>
                </a:solidFill>
                <a:latin typeface="Arial"/>
                <a:ea typeface="DejaVu Sans"/>
              </a:rPr>
              <a:t>Residualidad</a:t>
            </a:r>
            <a:r>
              <a:rPr b="0" lang="es-ES" sz="1800" spc="-1" strike="noStrike">
                <a:solidFill>
                  <a:srgbClr val="000000"/>
                </a:solidFill>
                <a:latin typeface="Arial"/>
                <a:ea typeface="DejaVu Sans"/>
              </a:rPr>
              <a:t> define el tiempo en días que el ingrediente activo esta presente en el ecosistema.</a:t>
            </a:r>
            <a:endParaRPr b="0" lang="es-E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1" lang="es-ES" sz="4400" spc="-1" strike="noStrike">
                <a:solidFill>
                  <a:srgbClr val="000000"/>
                </a:solidFill>
                <a:latin typeface="Arial"/>
                <a:ea typeface="Noto Sans CJK SC"/>
              </a:rPr>
              <a:t>Dificultades</a:t>
            </a:r>
            <a:endParaRPr b="0" lang="es-ES" sz="4400" spc="-1" strike="noStrike">
              <a:latin typeface="Arial"/>
            </a:endParaRPr>
          </a:p>
        </p:txBody>
      </p:sp>
      <p:sp>
        <p:nvSpPr>
          <p:cNvPr id="169"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s-ES" sz="2400" spc="-1" strike="noStrike">
                <a:solidFill>
                  <a:srgbClr val="000000"/>
                </a:solidFill>
                <a:latin typeface="Arial"/>
                <a:ea typeface="DejaVu Sans"/>
              </a:rPr>
              <a:t>La relación entre las variables no es clara</a:t>
            </a:r>
            <a:endParaRPr b="0" lang="es-E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s-ES" sz="2400" spc="-1" strike="noStrike">
                <a:solidFill>
                  <a:srgbClr val="000000"/>
                </a:solidFill>
                <a:latin typeface="Arial"/>
                <a:ea typeface="DejaVu Sans"/>
              </a:rPr>
              <a:t>Encontrar el método para calcula el grado de toxicidad mas adecuado.</a:t>
            </a:r>
            <a:endParaRPr b="0" lang="es-E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1" lang="es-ES" sz="4400" spc="-1" strike="noStrike">
                <a:solidFill>
                  <a:srgbClr val="000000"/>
                </a:solidFill>
                <a:latin typeface="Arial"/>
                <a:ea typeface="Noto Sans CJK SC"/>
              </a:rPr>
              <a:t>Algoritmo genético</a:t>
            </a:r>
            <a:endParaRPr b="0" lang="es-ES" sz="4400" spc="-1" strike="noStrike">
              <a:latin typeface="Arial"/>
            </a:endParaRPr>
          </a:p>
        </p:txBody>
      </p:sp>
      <p:sp>
        <p:nvSpPr>
          <p:cNvPr id="171"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a:lnSpc>
                <a:spcPct val="100000"/>
              </a:lnSpc>
            </a:pPr>
            <a:r>
              <a:rPr b="0" lang="es-ES" sz="2200" spc="-1" strike="noStrike">
                <a:solidFill>
                  <a:srgbClr val="000000"/>
                </a:solidFill>
                <a:latin typeface="Arial"/>
                <a:ea typeface="DejaVu Sans"/>
              </a:rPr>
              <a:t>El individuo esta compuesto por cinco cromosomas, los cuales son:</a:t>
            </a:r>
            <a:endParaRPr b="0" lang="es-E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s-ES" sz="2200" spc="-1" strike="noStrike">
                <a:solidFill>
                  <a:srgbClr val="000000"/>
                </a:solidFill>
                <a:latin typeface="Arial"/>
                <a:ea typeface="DejaVu Sans"/>
              </a:rPr>
              <a:t>Concentración del ingrediente activo</a:t>
            </a:r>
            <a:endParaRPr b="0" lang="es-E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s-ES" sz="2200" spc="-1" strike="noStrike">
                <a:solidFill>
                  <a:srgbClr val="000000"/>
                </a:solidFill>
                <a:latin typeface="Arial"/>
                <a:ea typeface="DejaVu Sans"/>
              </a:rPr>
              <a:t>Clasificación del ingrediente activo</a:t>
            </a:r>
            <a:endParaRPr b="0" lang="es-E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s-ES" sz="2200" spc="-1" strike="noStrike">
                <a:solidFill>
                  <a:srgbClr val="000000"/>
                </a:solidFill>
                <a:latin typeface="Arial"/>
                <a:ea typeface="DejaVu Sans"/>
              </a:rPr>
              <a:t>Tipo de exposición del pesticida</a:t>
            </a:r>
            <a:endParaRPr b="0" lang="es-E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s-ES" sz="2200" spc="-1" strike="noStrike">
                <a:solidFill>
                  <a:srgbClr val="000000"/>
                </a:solidFill>
                <a:latin typeface="Arial"/>
                <a:ea typeface="DejaVu Sans"/>
              </a:rPr>
              <a:t>Forma de aplicación del pesticida</a:t>
            </a:r>
            <a:endParaRPr b="0" lang="es-E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s-ES" sz="2200" spc="-1" strike="noStrike">
                <a:solidFill>
                  <a:srgbClr val="000000"/>
                </a:solidFill>
                <a:latin typeface="Arial"/>
                <a:ea typeface="DejaVu Sans"/>
              </a:rPr>
              <a:t>Residualidad del pesticida</a:t>
            </a:r>
            <a:endParaRPr b="0" lang="es-ES" sz="2200" spc="-1" strike="noStrike">
              <a:latin typeface="Arial"/>
            </a:endParaRPr>
          </a:p>
          <a:p>
            <a:pPr>
              <a:lnSpc>
                <a:spcPct val="100000"/>
              </a:lnSpc>
            </a:pPr>
            <a:r>
              <a:rPr b="0" lang="es-ES" sz="2200" spc="-1" strike="noStrike">
                <a:solidFill>
                  <a:srgbClr val="000000"/>
                </a:solidFill>
                <a:latin typeface="Arial"/>
                <a:ea typeface="DejaVu Sans"/>
              </a:rPr>
              <a:t>A lo largo de la ejecución del algoritmo cada uno de los cromosomas (Se parte de la hipótesis de que no hay dependencia directa de los cromosomas) presenta mutación de acuerdo de forma independiente y de acuerdo a la probabilidad de mutación.</a:t>
            </a:r>
            <a:endParaRPr b="0" lang="es-ES" sz="2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1" lang="es-ES" sz="4400" spc="-1" strike="noStrike">
                <a:solidFill>
                  <a:srgbClr val="000000"/>
                </a:solidFill>
                <a:latin typeface="Arial"/>
                <a:ea typeface="Noto Sans CJK SC"/>
              </a:rPr>
              <a:t>Enfriamiento simulado</a:t>
            </a:r>
            <a:endParaRPr b="0" lang="es-ES" sz="4400" spc="-1" strike="noStrike">
              <a:latin typeface="Arial"/>
            </a:endParaRPr>
          </a:p>
        </p:txBody>
      </p:sp>
      <p:sp>
        <p:nvSpPr>
          <p:cNvPr id="173"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s-ES" sz="2400" spc="-1" strike="noStrike">
                <a:solidFill>
                  <a:srgbClr val="000000"/>
                </a:solidFill>
                <a:latin typeface="Arial"/>
                <a:ea typeface="DejaVu Sans"/>
              </a:rPr>
              <a:t>Inicialmente de crean N poblaciones con M vecinos para hacer la búsqueda global de una solución que minimice el riesgo al que están expuestas la abejas melificaras (Optimo global). </a:t>
            </a:r>
            <a:endParaRPr b="0" lang="es-E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s-ES" sz="2400" spc="-1" strike="noStrike">
                <a:solidFill>
                  <a:srgbClr val="000000"/>
                </a:solidFill>
                <a:latin typeface="Arial"/>
                <a:ea typeface="DejaVu Sans"/>
              </a:rPr>
              <a:t>Cuando se ejecuto el algoritmo se puede visualizar que el el algoritmo  no tiene que realizar demasiadas transiciones para encontrar un optimo global adecuando al variar la temperatura dentro del algoritmo.</a:t>
            </a:r>
            <a:endParaRPr b="0" lang="es-E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1" lang="es-ES" sz="4400" spc="-1" strike="noStrike">
                <a:solidFill>
                  <a:srgbClr val="000000"/>
                </a:solidFill>
                <a:latin typeface="Arial"/>
                <a:ea typeface="Noto Sans CJK SC"/>
              </a:rPr>
              <a:t>Resultados</a:t>
            </a:r>
            <a:endParaRPr b="0" lang="es-ES" sz="4400" spc="-1" strike="noStrike">
              <a:latin typeface="Arial"/>
            </a:endParaRPr>
          </a:p>
        </p:txBody>
      </p:sp>
      <p:pic>
        <p:nvPicPr>
          <p:cNvPr id="175" name="" descr=""/>
          <p:cNvPicPr/>
          <p:nvPr/>
        </p:nvPicPr>
        <p:blipFill>
          <a:blip r:embed="rId1"/>
          <a:stretch/>
        </p:blipFill>
        <p:spPr>
          <a:xfrm>
            <a:off x="255600" y="2642400"/>
            <a:ext cx="4351680" cy="2684880"/>
          </a:xfrm>
          <a:prstGeom prst="rect">
            <a:avLst/>
          </a:prstGeom>
          <a:ln>
            <a:noFill/>
          </a:ln>
        </p:spPr>
      </p:pic>
      <p:sp>
        <p:nvSpPr>
          <p:cNvPr id="176" name="CustomShape 2"/>
          <p:cNvSpPr/>
          <p:nvPr/>
        </p:nvSpPr>
        <p:spPr>
          <a:xfrm>
            <a:off x="1008000" y="1944000"/>
            <a:ext cx="3023280" cy="757080"/>
          </a:xfrm>
          <a:prstGeom prst="rect">
            <a:avLst/>
          </a:prstGeom>
          <a:noFill/>
          <a:ln>
            <a:noFill/>
          </a:ln>
        </p:spPr>
        <p:style>
          <a:lnRef idx="0"/>
          <a:fillRef idx="0"/>
          <a:effectRef idx="0"/>
          <a:fontRef idx="minor"/>
        </p:style>
        <p:txBody>
          <a:bodyPr lIns="0" rIns="0" tIns="0" bIns="0" anchor="ctr"/>
          <a:p>
            <a:pPr algn="ctr">
              <a:lnSpc>
                <a:spcPct val="100000"/>
              </a:lnSpc>
            </a:pPr>
            <a:r>
              <a:rPr b="1" lang="es-ES" sz="2400" spc="-1" strike="noStrike">
                <a:solidFill>
                  <a:srgbClr val="000000"/>
                </a:solidFill>
                <a:latin typeface="Arial"/>
                <a:ea typeface="Noto Sans CJK SC"/>
              </a:rPr>
              <a:t>Algoritmo genético</a:t>
            </a:r>
            <a:endParaRPr b="0" lang="es-ES" sz="2400" spc="-1" strike="noStrike">
              <a:latin typeface="Arial"/>
            </a:endParaRPr>
          </a:p>
        </p:txBody>
      </p:sp>
      <p:sp>
        <p:nvSpPr>
          <p:cNvPr id="177" name="CustomShape 3"/>
          <p:cNvSpPr/>
          <p:nvPr/>
        </p:nvSpPr>
        <p:spPr>
          <a:xfrm>
            <a:off x="5472000" y="1906200"/>
            <a:ext cx="3023280" cy="757080"/>
          </a:xfrm>
          <a:prstGeom prst="rect">
            <a:avLst/>
          </a:prstGeom>
          <a:noFill/>
          <a:ln>
            <a:noFill/>
          </a:ln>
        </p:spPr>
        <p:style>
          <a:lnRef idx="0"/>
          <a:fillRef idx="0"/>
          <a:effectRef idx="0"/>
          <a:fontRef idx="minor"/>
        </p:style>
        <p:txBody>
          <a:bodyPr lIns="0" rIns="0" tIns="0" bIns="0" anchor="ctr"/>
          <a:p>
            <a:pPr algn="ctr">
              <a:lnSpc>
                <a:spcPct val="100000"/>
              </a:lnSpc>
            </a:pPr>
            <a:r>
              <a:rPr b="1" lang="es-ES" sz="2000" spc="-1" strike="noStrike">
                <a:solidFill>
                  <a:srgbClr val="000000"/>
                </a:solidFill>
                <a:latin typeface="Arial"/>
                <a:ea typeface="Noto Sans CJK SC"/>
              </a:rPr>
              <a:t>Enfriamiento</a:t>
            </a:r>
            <a:r>
              <a:rPr b="1" lang="es-ES" sz="2400" spc="-1" strike="noStrike">
                <a:solidFill>
                  <a:srgbClr val="000000"/>
                </a:solidFill>
                <a:latin typeface="Arial"/>
                <a:ea typeface="Noto Sans CJK SC"/>
              </a:rPr>
              <a:t> simulado</a:t>
            </a:r>
            <a:endParaRPr b="0" lang="es-ES" sz="2400" spc="-1" strike="noStrike">
              <a:latin typeface="Arial"/>
            </a:endParaRPr>
          </a:p>
        </p:txBody>
      </p:sp>
      <p:pic>
        <p:nvPicPr>
          <p:cNvPr id="178" name="" descr=""/>
          <p:cNvPicPr/>
          <p:nvPr/>
        </p:nvPicPr>
        <p:blipFill>
          <a:blip r:embed="rId2"/>
          <a:stretch/>
        </p:blipFill>
        <p:spPr>
          <a:xfrm>
            <a:off x="5288040" y="2736000"/>
            <a:ext cx="3587040" cy="2448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1" lang="es-ES" sz="4400" spc="-1" strike="noStrike">
                <a:solidFill>
                  <a:srgbClr val="000000"/>
                </a:solidFill>
                <a:latin typeface="Arial"/>
                <a:ea typeface="Noto Sans CJK SC"/>
              </a:rPr>
              <a:t>Conclusiones</a:t>
            </a:r>
            <a:endParaRPr b="0" lang="es-ES" sz="4400" spc="-1" strike="noStrike">
              <a:latin typeface="Arial"/>
            </a:endParaRPr>
          </a:p>
        </p:txBody>
      </p:sp>
      <p:sp>
        <p:nvSpPr>
          <p:cNvPr id="180"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chor="ctr"/>
          <a:p>
            <a:pPr marL="216000" indent="-215280">
              <a:lnSpc>
                <a:spcPct val="100000"/>
              </a:lnSpc>
              <a:buClr>
                <a:srgbClr val="000000"/>
              </a:buClr>
              <a:buSzPct val="45000"/>
              <a:buFont typeface="Wingdings" charset="2"/>
              <a:buChar char=""/>
            </a:pPr>
            <a:r>
              <a:rPr b="0" lang="es-ES" sz="1800" spc="-1" strike="noStrike">
                <a:solidFill>
                  <a:srgbClr val="000000"/>
                </a:solidFill>
                <a:latin typeface="Arial"/>
                <a:ea typeface="DejaVu Sans"/>
              </a:rPr>
              <a:t>Para mejorar el algoritmo este debe evaluarse por tipo de cultivo (patatas, maíz, etc), con los respectivos pesticidas utilizados para las plagas particulares de cada cultivo.</a:t>
            </a:r>
            <a:endParaRPr b="0" lang="es-ES" sz="1800" spc="-1" strike="noStrike">
              <a:latin typeface="Arial"/>
            </a:endParaRPr>
          </a:p>
          <a:p>
            <a:pPr>
              <a:lnSpc>
                <a:spcPct val="100000"/>
              </a:lnSpc>
            </a:pPr>
            <a:endParaRPr b="0" lang="es-ES" sz="1800" spc="-1" strike="noStrike">
              <a:latin typeface="Arial"/>
            </a:endParaRPr>
          </a:p>
          <a:p>
            <a:pPr marL="216000" indent="-215280">
              <a:lnSpc>
                <a:spcPct val="100000"/>
              </a:lnSpc>
              <a:buClr>
                <a:srgbClr val="000000"/>
              </a:buClr>
              <a:buSzPct val="45000"/>
              <a:buFont typeface="Wingdings" charset="2"/>
              <a:buChar char=""/>
            </a:pPr>
            <a:r>
              <a:rPr b="0" lang="es-ES" sz="1800" spc="-1" strike="noStrike">
                <a:solidFill>
                  <a:srgbClr val="000000"/>
                </a:solidFill>
                <a:latin typeface="Arial"/>
                <a:ea typeface="DejaVu Sans"/>
              </a:rPr>
              <a:t>Se debe comenzar a desarrollar algoritmos dependiendo del ecosistema donde se encentra el cultivo, si hay afluentes de agua, si hay altas probabilidades de precipitación, si es un país con estaciones o un país tropical.</a:t>
            </a:r>
            <a:endParaRPr b="0" lang="es-ES" sz="1800" spc="-1" strike="noStrike">
              <a:latin typeface="Arial"/>
            </a:endParaRPr>
          </a:p>
          <a:p>
            <a:pPr>
              <a:lnSpc>
                <a:spcPct val="100000"/>
              </a:lnSpc>
            </a:pPr>
            <a:endParaRPr b="0" lang="es-ES" sz="1800" spc="-1" strike="noStrike">
              <a:latin typeface="Arial"/>
            </a:endParaRPr>
          </a:p>
          <a:p>
            <a:pPr marL="216000" indent="-215280">
              <a:lnSpc>
                <a:spcPct val="100000"/>
              </a:lnSpc>
              <a:buClr>
                <a:srgbClr val="000000"/>
              </a:buClr>
              <a:buSzPct val="45000"/>
              <a:buFont typeface="Wingdings" charset="2"/>
              <a:buChar char=""/>
            </a:pPr>
            <a:r>
              <a:rPr b="0" lang="es-ES" sz="1800" spc="-1" strike="noStrike">
                <a:solidFill>
                  <a:srgbClr val="000000"/>
                </a:solidFill>
                <a:latin typeface="Arial"/>
                <a:ea typeface="DejaVu Sans"/>
              </a:rPr>
              <a:t>Se debe hacer un análisis de forma independiente por forma de aplicación y hacer la comprobación con varios métodos para el calculo de toxicidad.</a:t>
            </a:r>
            <a:endParaRPr b="0" lang="es-ES" sz="1800" spc="-1" strike="noStrike">
              <a:latin typeface="Arial"/>
            </a:endParaRPr>
          </a:p>
          <a:p>
            <a:pPr>
              <a:lnSpc>
                <a:spcPct val="100000"/>
              </a:lnSpc>
            </a:pPr>
            <a:endParaRPr b="0" lang="es-ES" sz="1800" spc="-1" strike="noStrike">
              <a:latin typeface="Arial"/>
            </a:endParaRPr>
          </a:p>
          <a:p>
            <a:pPr marL="216000" indent="-215280">
              <a:lnSpc>
                <a:spcPct val="100000"/>
              </a:lnSpc>
              <a:buClr>
                <a:srgbClr val="000000"/>
              </a:buClr>
              <a:buSzPct val="45000"/>
              <a:buFont typeface="Wingdings" charset="2"/>
              <a:buChar char=""/>
            </a:pPr>
            <a:r>
              <a:rPr b="0" lang="es-ES" sz="1800" spc="-1" strike="noStrike">
                <a:solidFill>
                  <a:srgbClr val="000000"/>
                </a:solidFill>
                <a:latin typeface="Arial"/>
                <a:ea typeface="DejaVu Sans"/>
              </a:rPr>
              <a:t>Para que el comportamiento del modelo mejore la primera generación no debe ser creada de firma aleatoria, sino que hay que utilizar un  método de búsqueda local como el método de búsqueda tabú, para encontrar la primera generación y explotar al máximo las virtudes de los algoritmos genéticos y el enfriamiento simulado.</a:t>
            </a:r>
            <a:endParaRPr b="0" lang="es-E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2020-11-02T03:00:32Z</dcterms:created>
  <dc:creator/>
  <dc:description/>
  <dc:language>es-ES</dc:language>
  <cp:lastModifiedBy/>
  <dcterms:modified xsi:type="dcterms:W3CDTF">2020-11-09T08:30:57Z</dcterms:modified>
  <cp:revision>14</cp:revision>
  <dc:subject/>
  <dc:title>Beehive</dc:title>
</cp:coreProperties>
</file>