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Barlow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Barlow-bold.fntdata"/><Relationship Id="rId23" Type="http://schemas.openxmlformats.org/officeDocument/2006/relationships/font" Target="fonts/Barl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-boldItalic.fntdata"/><Relationship Id="rId25" Type="http://schemas.openxmlformats.org/officeDocument/2006/relationships/font" Target="fonts/Barlow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La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e9062df9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e9062df9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e9062df9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e9062df9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e9062df9f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e9062df9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e9062df9f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e9062df9f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e9062df9f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e9062df9f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e9062df9f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e9062df9f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e9062df9f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e9062df9f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e9062df9f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e9062df9f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488" y="198975"/>
            <a:ext cx="4543025" cy="45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3595425" y="4799675"/>
            <a:ext cx="55989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Gambling Team</a:t>
            </a:r>
            <a:r>
              <a:rPr lang="en" sz="20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2: Electric Boogaloo</a:t>
            </a:r>
            <a:endParaRPr sz="20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775" y="4444725"/>
            <a:ext cx="3807349" cy="39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900" y="4444725"/>
            <a:ext cx="3807350" cy="395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603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Team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2375" y="1974124"/>
            <a:ext cx="2084400" cy="2470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852925" y="1597375"/>
            <a:ext cx="3423300" cy="11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Jaiden Hawkins</a:t>
            </a:r>
            <a:endParaRPr sz="18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835800" y="1597375"/>
            <a:ext cx="34233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Sam Williams</a:t>
            </a:r>
            <a:endParaRPr sz="18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6">
            <a:alphaModFix/>
          </a:blip>
          <a:srcRect b="3614" l="0" r="0" t="0"/>
          <a:stretch/>
        </p:blipFill>
        <p:spPr>
          <a:xfrm>
            <a:off x="5505250" y="1933425"/>
            <a:ext cx="2084401" cy="251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60300" y="-139962"/>
            <a:ext cx="5423425" cy="54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150" y="3168000"/>
            <a:ext cx="3948848" cy="1975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Problem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Georgia"/>
              <a:buChar char="●"/>
            </a:pPr>
            <a:r>
              <a:rPr lang="en" sz="18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We understand that many people have boredom. Our goal is to provide users with a convenient way to gamble. It could also be used as a party game or for events.</a:t>
            </a:r>
            <a:endParaRPr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0287" y="-139962"/>
            <a:ext cx="5423425" cy="54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Solution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425" y="3582525"/>
            <a:ext cx="2490625" cy="156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Georgia"/>
              <a:buChar char="●"/>
            </a:pPr>
            <a:r>
              <a:rPr lang="en" sz="18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We solved this problem by creating a </a:t>
            </a:r>
            <a:r>
              <a:rPr lang="en" sz="18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roulette</a:t>
            </a:r>
            <a:r>
              <a:rPr lang="en" sz="18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 wheel game where you can bet fake credit and earn your bets back. Users will be able to create a profile name that will be tied to their credits.</a:t>
            </a:r>
            <a:endParaRPr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3375" y="3781129"/>
            <a:ext cx="2490624" cy="1362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0287" y="-139962"/>
            <a:ext cx="5423425" cy="54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Demo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4075" y="1539913"/>
            <a:ext cx="3219450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0287" y="-139962"/>
            <a:ext cx="5423425" cy="54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Lessons Learned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If a page is password protected it can be easily found if the variables are simply named. </a:t>
            </a:r>
            <a:endParaRPr sz="18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Planning thing out is very </a:t>
            </a:r>
            <a:r>
              <a:rPr lang="en" sz="18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useful. </a:t>
            </a:r>
            <a:endParaRPr sz="18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287" y="-139962"/>
            <a:ext cx="5423425" cy="54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</a:t>
            </a:r>
            <a:r>
              <a:rPr lang="en">
                <a:solidFill>
                  <a:schemeClr val="lt2"/>
                </a:solidFill>
              </a:rPr>
              <a:t>ssues/Bugs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Going straight to the roulette page  will crash the web page.</a:t>
            </a:r>
            <a:endParaRPr sz="18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Spinning the wheel before reset causes it to spin funky.</a:t>
            </a:r>
            <a:endParaRPr sz="18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Users are able to spin the wheel themselves.</a:t>
            </a:r>
            <a:endParaRPr sz="18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Webhooks need to be fixed everytime the instance is stopped</a:t>
            </a:r>
            <a:endParaRPr sz="18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287" y="-139962"/>
            <a:ext cx="5423425" cy="54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Future Versions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We could </a:t>
            </a:r>
            <a:r>
              <a:rPr lang="en" sz="18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improve security on the password.</a:t>
            </a:r>
            <a:endParaRPr sz="18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Lock the spin button on the admin page until its ready again. </a:t>
            </a:r>
            <a:endParaRPr sz="18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Prevent users from being able to spin the wheel themselves.</a:t>
            </a:r>
            <a:endParaRPr sz="18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287" y="-139962"/>
            <a:ext cx="5423425" cy="54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722300" y="1318650"/>
            <a:ext cx="72267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Questions</a:t>
            </a:r>
            <a:r>
              <a:rPr lang="en" sz="4800">
                <a:solidFill>
                  <a:schemeClr val="lt2"/>
                </a:solidFill>
              </a:rPr>
              <a:t>?</a:t>
            </a:r>
            <a:endParaRPr sz="4800">
              <a:solidFill>
                <a:schemeClr val="lt2"/>
              </a:solidFill>
            </a:endParaRPr>
          </a:p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287" y="-139962"/>
            <a:ext cx="5423425" cy="54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