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E9-4951-4832-AAB6-B1314237D28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2797919-BE21-4E2B-97A4-29300260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7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E9-4951-4832-AAB6-B1314237D28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797919-BE21-4E2B-97A4-29300260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2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E9-4951-4832-AAB6-B1314237D28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797919-BE21-4E2B-97A4-29300260ABF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5580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E9-4951-4832-AAB6-B1314237D28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797919-BE21-4E2B-97A4-29300260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70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E9-4951-4832-AAB6-B1314237D28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797919-BE21-4E2B-97A4-29300260ABF8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77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E9-4951-4832-AAB6-B1314237D28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797919-BE21-4E2B-97A4-29300260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3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E9-4951-4832-AAB6-B1314237D28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919-BE21-4E2B-97A4-29300260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83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E9-4951-4832-AAB6-B1314237D28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919-BE21-4E2B-97A4-29300260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E9-4951-4832-AAB6-B1314237D28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919-BE21-4E2B-97A4-29300260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9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E9-4951-4832-AAB6-B1314237D28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797919-BE21-4E2B-97A4-29300260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E9-4951-4832-AAB6-B1314237D28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797919-BE21-4E2B-97A4-29300260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3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E9-4951-4832-AAB6-B1314237D28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797919-BE21-4E2B-97A4-29300260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9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E9-4951-4832-AAB6-B1314237D28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919-BE21-4E2B-97A4-29300260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9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E9-4951-4832-AAB6-B1314237D28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919-BE21-4E2B-97A4-29300260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E9-4951-4832-AAB6-B1314237D28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7919-BE21-4E2B-97A4-29300260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1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5DE9-4951-4832-AAB6-B1314237D28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797919-BE21-4E2B-97A4-29300260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9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B5DE9-4951-4832-AAB6-B1314237D28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797919-BE21-4E2B-97A4-29300260AB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7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Jaider Rovira Martínez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0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Procedimientos almacenados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Los procedimientos almacenados son conjuntos de una o varias instrucciones almacenadas en base de datos, que pueden ser llamados desde otra parte de la aplicación. Los procedimientos almacenados permiten recibir parámetros de entrada y/o salida, aunque no siempre es necesario que devuelvan información. Además, y a diferencia de las funciones, pueden realizar operaciones internas que alteren la base de datos tales como INSERTS, UPDATES y/o DELETES.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2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 y tipos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• Permiten recibir parámetros de entrada y/o salida.</a:t>
            </a:r>
          </a:p>
          <a:p>
            <a:pPr marL="0" indent="0">
              <a:buNone/>
            </a:pPr>
            <a:r>
              <a:rPr lang="es-MX" dirty="0" smtClean="0"/>
              <a:t>• Pueden realizar operaciones internas que alteren el estado de la base de datos (INSERT INTO…)</a:t>
            </a:r>
          </a:p>
          <a:p>
            <a:pPr marL="0" indent="0">
              <a:buNone/>
            </a:pPr>
            <a:r>
              <a:rPr lang="es-MX" dirty="0" smtClean="0"/>
              <a:t>• Pueden llamar a otros procedimientos almacenados.</a:t>
            </a:r>
          </a:p>
          <a:p>
            <a:pPr marL="0" indent="0">
              <a:buNone/>
            </a:pPr>
            <a:r>
              <a:rPr lang="es-MX" dirty="0" smtClean="0"/>
              <a:t>• Al encapsular bloques de código, mejoran el tráfico de red entre cliente y servidor. Además, mejora la eficiencia a estimular la reutilización de código.</a:t>
            </a:r>
          </a:p>
          <a:p>
            <a:pPr marL="0" indent="0">
              <a:buNone/>
            </a:pPr>
            <a:r>
              <a:rPr lang="es-MX" dirty="0" smtClean="0"/>
              <a:t>• Aportan mayor seguridad. Por ejemplo, los procedimientos almacenados pueden cifrarse y el uso de parámetros protege contra inyecciones directas de código SQL.</a:t>
            </a:r>
          </a:p>
          <a:p>
            <a:pPr marL="0" indent="0">
              <a:buNone/>
            </a:pPr>
            <a:r>
              <a:rPr lang="es-MX" dirty="0" smtClean="0"/>
              <a:t>• Mejoran el rendimiento y facilitan el mantenimiento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3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• Procedimientos definidos por el usuario: Aquellos que el usuario define libremente y personaliza de acuerdo a su necesidades y lógica de negocio.</a:t>
            </a:r>
          </a:p>
          <a:p>
            <a:pPr marL="0" indent="0">
              <a:buNone/>
            </a:pPr>
            <a:r>
              <a:rPr lang="es-MX" dirty="0" smtClean="0"/>
              <a:t>• Procedimientos temporales: Aquellos definidos por el usuario, pero almacenados en tempbd. Son eliminados después de la sesión en que son utilizados.</a:t>
            </a:r>
          </a:p>
          <a:p>
            <a:pPr marL="0" indent="0">
              <a:buNone/>
            </a:pPr>
            <a:r>
              <a:rPr lang="es-MX" dirty="0" smtClean="0"/>
              <a:t>• Procedimientos del sistema: Aquellos que vienen por defecto en SQL Server.</a:t>
            </a:r>
          </a:p>
          <a:p>
            <a:pPr marL="0" indent="0">
              <a:buNone/>
            </a:pPr>
            <a:r>
              <a:rPr lang="es-MX" dirty="0" smtClean="0"/>
              <a:t>• Procedimientos definidos por el usuario extendidos: Permiten crear rutinas externas en un lenguaje de programación como C. Este tipo de procedimientos, serán eliminados en versiones futuras de SQL Server por lo que desaconsejamos su uso.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Sintaxis general para crear un procedimiento almacenado:</a:t>
            </a:r>
            <a:endParaRPr lang="en-U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903" y="2637182"/>
            <a:ext cx="8047742" cy="19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1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Procedimiento </a:t>
            </a:r>
            <a:r>
              <a:rPr lang="es-MX" dirty="0" smtClean="0"/>
              <a:t>para registrar cita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Uso del </a:t>
            </a:r>
            <a:r>
              <a:rPr lang="es-MX" dirty="0" smtClean="0"/>
              <a:t>procedimiento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it-IT" dirty="0"/>
              <a:t>CALL </a:t>
            </a:r>
            <a:r>
              <a:rPr lang="it-IT" dirty="0" smtClean="0"/>
              <a:t>RegistrarCita(4, </a:t>
            </a:r>
            <a:r>
              <a:rPr lang="it-IT" dirty="0"/>
              <a:t>4</a:t>
            </a:r>
            <a:r>
              <a:rPr lang="it-IT" dirty="0" smtClean="0"/>
              <a:t>, </a:t>
            </a:r>
            <a:r>
              <a:rPr lang="it-IT" dirty="0"/>
              <a:t>'2024-02-09', '12:34', 'pendiente');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264555"/>
            <a:ext cx="7315751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7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Procedimiento </a:t>
            </a:r>
            <a:r>
              <a:rPr lang="es-MX" dirty="0" smtClean="0"/>
              <a:t>para contar citas por estado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Uso del </a:t>
            </a:r>
            <a:r>
              <a:rPr lang="es-MX" dirty="0" smtClean="0"/>
              <a:t>procedimiento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CALL </a:t>
            </a:r>
            <a:r>
              <a:rPr lang="es-MX" dirty="0" err="1"/>
              <a:t>ContarCitasPorEstado</a:t>
            </a:r>
            <a:r>
              <a:rPr lang="es-MX" dirty="0"/>
              <a:t>('pendiente');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229" y="1905000"/>
            <a:ext cx="692773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0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Procedimiento </a:t>
            </a:r>
            <a:r>
              <a:rPr lang="en-US" dirty="0" smtClean="0"/>
              <a:t>para actualizar el estado de la cirugia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Uso del </a:t>
            </a:r>
            <a:r>
              <a:rPr lang="es-MX" dirty="0" smtClean="0"/>
              <a:t>procedimiento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ActualizarEstadoCirugia</a:t>
            </a:r>
            <a:r>
              <a:rPr lang="en-US" dirty="0"/>
              <a:t>(5, '</a:t>
            </a:r>
            <a:r>
              <a:rPr lang="en-US" dirty="0" err="1"/>
              <a:t>Finalizada</a:t>
            </a:r>
            <a:r>
              <a:rPr lang="en-US" dirty="0"/>
              <a:t>');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6564126" cy="223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3083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341</Words>
  <Application>Microsoft Office PowerPoint</Application>
  <PresentationFormat>Panorámica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Espiral</vt:lpstr>
      <vt:lpstr>Jaider Rovira Martínez</vt:lpstr>
      <vt:lpstr>Procedimientos almacenados</vt:lpstr>
      <vt:lpstr>Características y tipos</vt:lpstr>
      <vt:lpstr>Presentación de PowerPoint</vt:lpstr>
      <vt:lpstr>Sintaxis general para crear un procedimiento almacenado:</vt:lpstr>
      <vt:lpstr>Procedimiento para registrar cita</vt:lpstr>
      <vt:lpstr>Procedimiento para contar citas por estado</vt:lpstr>
      <vt:lpstr>Procedimiento para actualizar el estado de la cirugia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5</cp:revision>
  <dcterms:created xsi:type="dcterms:W3CDTF">2025-02-26T03:10:08Z</dcterms:created>
  <dcterms:modified xsi:type="dcterms:W3CDTF">2025-03-03T17:01:31Z</dcterms:modified>
</cp:coreProperties>
</file>