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ider Alberto Angarita Ospino" initials="JAAO" lastIdx="1" clrIdx="0">
    <p:extLst>
      <p:ext uri="{19B8F6BF-5375-455C-9EA6-DF929625EA0E}">
        <p15:presenceInfo xmlns:p15="http://schemas.microsoft.com/office/powerpoint/2012/main" userId="S::jangarita@etek.com.co::79899531-6058-4a67-8687-ee8249a30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DD3FA-A998-4349-910F-8C96DF4750B6}" v="742" dt="2020-08-29T00:00:00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der Alberto Angarita Ospino" userId="79899531-6058-4a67-8687-ee8249a30e07" providerId="ADAL" clId="{9B0DD3FA-A998-4349-910F-8C96DF4750B6}"/>
    <pc:docChg chg="undo custSel addSld delSld modSld">
      <pc:chgData name="Jaider Alberto Angarita Ospino" userId="79899531-6058-4a67-8687-ee8249a30e07" providerId="ADAL" clId="{9B0DD3FA-A998-4349-910F-8C96DF4750B6}" dt="2020-08-29T00:00:23.744" v="2297" actId="12789"/>
      <pc:docMkLst>
        <pc:docMk/>
      </pc:docMkLst>
      <pc:sldChg chg="addSp delSp modSp del mod">
        <pc:chgData name="Jaider Alberto Angarita Ospino" userId="79899531-6058-4a67-8687-ee8249a30e07" providerId="ADAL" clId="{9B0DD3FA-A998-4349-910F-8C96DF4750B6}" dt="2020-08-26T23:14:32.714" v="987" actId="47"/>
        <pc:sldMkLst>
          <pc:docMk/>
          <pc:sldMk cId="2160123820" sldId="256"/>
        </pc:sldMkLst>
        <pc:spChg chg="add del mod">
          <ac:chgData name="Jaider Alberto Angarita Ospino" userId="79899531-6058-4a67-8687-ee8249a30e07" providerId="ADAL" clId="{9B0DD3FA-A998-4349-910F-8C96DF4750B6}" dt="2020-08-21T23:07:31.655" v="64"/>
          <ac:spMkLst>
            <pc:docMk/>
            <pc:sldMk cId="2160123820" sldId="256"/>
            <ac:spMk id="8" creationId="{78D65E2D-149F-4588-B157-EA4278E9303E}"/>
          </ac:spMkLst>
        </pc:spChg>
        <pc:spChg chg="del">
          <ac:chgData name="Jaider Alberto Angarita Ospino" userId="79899531-6058-4a67-8687-ee8249a30e07" providerId="ADAL" clId="{9B0DD3FA-A998-4349-910F-8C96DF4750B6}" dt="2020-08-21T23:04:34.618" v="51" actId="478"/>
          <ac:spMkLst>
            <pc:docMk/>
            <pc:sldMk cId="2160123820" sldId="256"/>
            <ac:spMk id="16" creationId="{48CC9909-CDD7-4056-B802-3E6A587265DA}"/>
          </ac:spMkLst>
        </pc:spChg>
        <pc:spChg chg="mod">
          <ac:chgData name="Jaider Alberto Angarita Ospino" userId="79899531-6058-4a67-8687-ee8249a30e07" providerId="ADAL" clId="{9B0DD3FA-A998-4349-910F-8C96DF4750B6}" dt="2020-08-21T23:12:25.964" v="90" actId="1076"/>
          <ac:spMkLst>
            <pc:docMk/>
            <pc:sldMk cId="2160123820" sldId="256"/>
            <ac:spMk id="18" creationId="{751CA336-10EA-4D79-98A9-0D78D1DE2E05}"/>
          </ac:spMkLst>
        </pc:spChg>
        <pc:spChg chg="mod">
          <ac:chgData name="Jaider Alberto Angarita Ospino" userId="79899531-6058-4a67-8687-ee8249a30e07" providerId="ADAL" clId="{9B0DD3FA-A998-4349-910F-8C96DF4750B6}" dt="2020-08-21T23:20:06.034" v="154" actId="1076"/>
          <ac:spMkLst>
            <pc:docMk/>
            <pc:sldMk cId="2160123820" sldId="256"/>
            <ac:spMk id="19" creationId="{07CCD2B8-6DCE-40ED-98A0-CD1E4866C8E4}"/>
          </ac:spMkLst>
        </pc:spChg>
        <pc:spChg chg="mod">
          <ac:chgData name="Jaider Alberto Angarita Ospino" userId="79899531-6058-4a67-8687-ee8249a30e07" providerId="ADAL" clId="{9B0DD3FA-A998-4349-910F-8C96DF4750B6}" dt="2020-08-21T23:20:16.161" v="155" actId="1076"/>
          <ac:spMkLst>
            <pc:docMk/>
            <pc:sldMk cId="2160123820" sldId="256"/>
            <ac:spMk id="40" creationId="{F92131F8-5FF1-4312-8913-DFA6F31ECD44}"/>
          </ac:spMkLst>
        </pc:spChg>
        <pc:spChg chg="add mod">
          <ac:chgData name="Jaider Alberto Angarita Ospino" userId="79899531-6058-4a67-8687-ee8249a30e07" providerId="ADAL" clId="{9B0DD3FA-A998-4349-910F-8C96DF4750B6}" dt="2020-08-21T23:21:53.526" v="167" actId="164"/>
          <ac:spMkLst>
            <pc:docMk/>
            <pc:sldMk cId="2160123820" sldId="256"/>
            <ac:spMk id="42" creationId="{CA1243E2-4A28-4EC5-8647-209C9A96DE5C}"/>
          </ac:spMkLst>
        </pc:spChg>
        <pc:spChg chg="add mod">
          <ac:chgData name="Jaider Alberto Angarita Ospino" userId="79899531-6058-4a67-8687-ee8249a30e07" providerId="ADAL" clId="{9B0DD3FA-A998-4349-910F-8C96DF4750B6}" dt="2020-08-21T23:23:11.265" v="169" actId="164"/>
          <ac:spMkLst>
            <pc:docMk/>
            <pc:sldMk cId="2160123820" sldId="256"/>
            <ac:spMk id="45" creationId="{782B1260-C91D-411B-9A7D-C78F8AC4049C}"/>
          </ac:spMkLst>
        </pc:spChg>
        <pc:spChg chg="add mod">
          <ac:chgData name="Jaider Alberto Angarita Ospino" userId="79899531-6058-4a67-8687-ee8249a30e07" providerId="ADAL" clId="{9B0DD3FA-A998-4349-910F-8C96DF4750B6}" dt="2020-08-21T23:23:11.265" v="169" actId="164"/>
          <ac:spMkLst>
            <pc:docMk/>
            <pc:sldMk cId="2160123820" sldId="256"/>
            <ac:spMk id="46" creationId="{44D159E5-596E-4B34-9C0A-7C381BA3BB52}"/>
          </ac:spMkLst>
        </pc:spChg>
        <pc:spChg chg="add mod">
          <ac:chgData name="Jaider Alberto Angarita Ospino" userId="79899531-6058-4a67-8687-ee8249a30e07" providerId="ADAL" clId="{9B0DD3FA-A998-4349-910F-8C96DF4750B6}" dt="2020-08-21T23:23:11.265" v="169" actId="164"/>
          <ac:spMkLst>
            <pc:docMk/>
            <pc:sldMk cId="2160123820" sldId="256"/>
            <ac:spMk id="49" creationId="{E4E90FFA-CBCC-43A7-B726-CFE4C5E72557}"/>
          </ac:spMkLst>
        </pc:spChg>
        <pc:spChg chg="add mod">
          <ac:chgData name="Jaider Alberto Angarita Ospino" userId="79899531-6058-4a67-8687-ee8249a30e07" providerId="ADAL" clId="{9B0DD3FA-A998-4349-910F-8C96DF4750B6}" dt="2020-08-21T23:23:11.265" v="169" actId="164"/>
          <ac:spMkLst>
            <pc:docMk/>
            <pc:sldMk cId="2160123820" sldId="256"/>
            <ac:spMk id="50" creationId="{D32DB588-ACBD-4706-96E6-50160342F7F2}"/>
          </ac:spMkLst>
        </pc:spChg>
        <pc:spChg chg="add mod">
          <ac:chgData name="Jaider Alberto Angarita Ospino" userId="79899531-6058-4a67-8687-ee8249a30e07" providerId="ADAL" clId="{9B0DD3FA-A998-4349-910F-8C96DF4750B6}" dt="2020-08-21T23:23:11.265" v="169" actId="164"/>
          <ac:spMkLst>
            <pc:docMk/>
            <pc:sldMk cId="2160123820" sldId="256"/>
            <ac:spMk id="51" creationId="{49067A61-117F-43B9-99F4-AF4F6E865773}"/>
          </ac:spMkLst>
        </pc:spChg>
        <pc:spChg chg="mod">
          <ac:chgData name="Jaider Alberto Angarita Ospino" userId="79899531-6058-4a67-8687-ee8249a30e07" providerId="ADAL" clId="{9B0DD3FA-A998-4349-910F-8C96DF4750B6}" dt="2020-08-21T23:04:26.306" v="48" actId="164"/>
          <ac:spMkLst>
            <pc:docMk/>
            <pc:sldMk cId="2160123820" sldId="256"/>
            <ac:spMk id="55" creationId="{38D7B891-A49C-4DB6-B76D-55EF07FE4A81}"/>
          </ac:spMkLst>
        </pc:spChg>
        <pc:spChg chg="mod">
          <ac:chgData name="Jaider Alberto Angarita Ospino" userId="79899531-6058-4a67-8687-ee8249a30e07" providerId="ADAL" clId="{9B0DD3FA-A998-4349-910F-8C96DF4750B6}" dt="2020-08-21T23:23:11.265" v="169" actId="164"/>
          <ac:spMkLst>
            <pc:docMk/>
            <pc:sldMk cId="2160123820" sldId="256"/>
            <ac:spMk id="72" creationId="{4C708750-F64F-4927-85A6-A8CC1D0BCF53}"/>
          </ac:spMkLst>
        </pc:spChg>
        <pc:spChg chg="del">
          <ac:chgData name="Jaider Alberto Angarita Ospino" userId="79899531-6058-4a67-8687-ee8249a30e07" providerId="ADAL" clId="{9B0DD3FA-A998-4349-910F-8C96DF4750B6}" dt="2020-08-21T23:04:37.144" v="52" actId="478"/>
          <ac:spMkLst>
            <pc:docMk/>
            <pc:sldMk cId="2160123820" sldId="256"/>
            <ac:spMk id="73" creationId="{D8815F0D-9847-4D19-8043-952DFDB6388D}"/>
          </ac:spMkLst>
        </pc:spChg>
        <pc:grpChg chg="add del mod ord">
          <ac:chgData name="Jaider Alberto Angarita Ospino" userId="79899531-6058-4a67-8687-ee8249a30e07" providerId="ADAL" clId="{9B0DD3FA-A998-4349-910F-8C96DF4750B6}" dt="2020-08-21T23:11:48.463" v="85" actId="478"/>
          <ac:grpSpMkLst>
            <pc:docMk/>
            <pc:sldMk cId="2160123820" sldId="256"/>
            <ac:grpSpMk id="2" creationId="{B55A7DA6-9BCA-4CE3-86C6-27CE97A3ED61}"/>
          </ac:grpSpMkLst>
        </pc:grpChg>
        <pc:grpChg chg="add mod">
          <ac:chgData name="Jaider Alberto Angarita Ospino" userId="79899531-6058-4a67-8687-ee8249a30e07" providerId="ADAL" clId="{9B0DD3FA-A998-4349-910F-8C96DF4750B6}" dt="2020-08-21T23:23:11.265" v="169" actId="164"/>
          <ac:grpSpMkLst>
            <pc:docMk/>
            <pc:sldMk cId="2160123820" sldId="256"/>
            <ac:grpSpMk id="23" creationId="{E218706C-F659-4556-B9C2-B9574FA95FEE}"/>
          </ac:grpSpMkLst>
        </pc:grpChg>
        <pc:grpChg chg="add mod">
          <ac:chgData name="Jaider Alberto Angarita Ospino" userId="79899531-6058-4a67-8687-ee8249a30e07" providerId="ADAL" clId="{9B0DD3FA-A998-4349-910F-8C96DF4750B6}" dt="2020-08-21T23:23:11.265" v="169" actId="164"/>
          <ac:grpSpMkLst>
            <pc:docMk/>
            <pc:sldMk cId="2160123820" sldId="256"/>
            <ac:grpSpMk id="25" creationId="{81130019-3787-444F-A3B8-F7F638F3AB3D}"/>
          </ac:grpSpMkLst>
        </pc:grpChg>
        <pc:grpChg chg="add mod">
          <ac:chgData name="Jaider Alberto Angarita Ospino" userId="79899531-6058-4a67-8687-ee8249a30e07" providerId="ADAL" clId="{9B0DD3FA-A998-4349-910F-8C96DF4750B6}" dt="2020-08-21T23:23:11.265" v="169" actId="164"/>
          <ac:grpSpMkLst>
            <pc:docMk/>
            <pc:sldMk cId="2160123820" sldId="256"/>
            <ac:grpSpMk id="38" creationId="{4CE15D55-91B6-483B-8146-024F4A2CCB91}"/>
          </ac:grpSpMkLst>
        </pc:grpChg>
        <pc:grpChg chg="add mod">
          <ac:chgData name="Jaider Alberto Angarita Ospino" userId="79899531-6058-4a67-8687-ee8249a30e07" providerId="ADAL" clId="{9B0DD3FA-A998-4349-910F-8C96DF4750B6}" dt="2020-08-21T23:23:11.265" v="169" actId="164"/>
          <ac:grpSpMkLst>
            <pc:docMk/>
            <pc:sldMk cId="2160123820" sldId="256"/>
            <ac:grpSpMk id="43" creationId="{9F9EB67B-9DD4-44A3-80F1-EC9F5F2F2921}"/>
          </ac:grpSpMkLst>
        </pc:grpChg>
        <pc:grpChg chg="add mod">
          <ac:chgData name="Jaider Alberto Angarita Ospino" userId="79899531-6058-4a67-8687-ee8249a30e07" providerId="ADAL" clId="{9B0DD3FA-A998-4349-910F-8C96DF4750B6}" dt="2020-08-21T23:23:19.574" v="170" actId="1076"/>
          <ac:grpSpMkLst>
            <pc:docMk/>
            <pc:sldMk cId="2160123820" sldId="256"/>
            <ac:grpSpMk id="44" creationId="{F79DD032-172B-488A-B5F8-21941C971AB5}"/>
          </ac:grpSpMkLst>
        </pc:grpChg>
        <pc:picChg chg="mod ord">
          <ac:chgData name="Jaider Alberto Angarita Ospino" userId="79899531-6058-4a67-8687-ee8249a30e07" providerId="ADAL" clId="{9B0DD3FA-A998-4349-910F-8C96DF4750B6}" dt="2020-08-21T23:12:07.199" v="87" actId="164"/>
          <ac:picMkLst>
            <pc:docMk/>
            <pc:sldMk cId="2160123820" sldId="256"/>
            <ac:picMk id="15" creationId="{E23EB48A-6A06-44AD-A198-543C134BC415}"/>
          </ac:picMkLst>
        </pc:picChg>
        <pc:picChg chg="mod">
          <ac:chgData name="Jaider Alberto Angarita Ospino" userId="79899531-6058-4a67-8687-ee8249a30e07" providerId="ADAL" clId="{9B0DD3FA-A998-4349-910F-8C96DF4750B6}" dt="2020-08-21T23:12:20.533" v="89" actId="164"/>
          <ac:picMkLst>
            <pc:docMk/>
            <pc:sldMk cId="2160123820" sldId="256"/>
            <ac:picMk id="17" creationId="{0D4B6648-2154-48F0-9192-250076E633FE}"/>
          </ac:picMkLst>
        </pc:picChg>
        <pc:picChg chg="add del mod ord">
          <ac:chgData name="Jaider Alberto Angarita Ospino" userId="79899531-6058-4a67-8687-ee8249a30e07" providerId="ADAL" clId="{9B0DD3FA-A998-4349-910F-8C96DF4750B6}" dt="2020-08-21T23:11:16.524" v="79" actId="478"/>
          <ac:picMkLst>
            <pc:docMk/>
            <pc:sldMk cId="2160123820" sldId="256"/>
            <ac:picMk id="20" creationId="{B79FB060-47C5-45C2-98A9-1443F57E5FA0}"/>
          </ac:picMkLst>
        </pc:picChg>
        <pc:picChg chg="mod">
          <ac:chgData name="Jaider Alberto Angarita Ospino" userId="79899531-6058-4a67-8687-ee8249a30e07" providerId="ADAL" clId="{9B0DD3FA-A998-4349-910F-8C96DF4750B6}" dt="2020-08-21T23:04:26.306" v="48" actId="164"/>
          <ac:picMkLst>
            <pc:docMk/>
            <pc:sldMk cId="2160123820" sldId="256"/>
            <ac:picMk id="28" creationId="{F3549D54-4857-40F7-BB73-6C7444B61159}"/>
          </ac:picMkLst>
        </pc:picChg>
        <pc:picChg chg="add mod">
          <ac:chgData name="Jaider Alberto Angarita Ospino" userId="79899531-6058-4a67-8687-ee8249a30e07" providerId="ADAL" clId="{9B0DD3FA-A998-4349-910F-8C96DF4750B6}" dt="2020-08-21T23:21:53.526" v="167" actId="164"/>
          <ac:picMkLst>
            <pc:docMk/>
            <pc:sldMk cId="2160123820" sldId="256"/>
            <ac:picMk id="29" creationId="{EECA21EE-0B37-4222-A0F3-DD6F782ABFD1}"/>
          </ac:picMkLst>
        </pc:picChg>
        <pc:picChg chg="mod">
          <ac:chgData name="Jaider Alberto Angarita Ospino" userId="79899531-6058-4a67-8687-ee8249a30e07" providerId="ADAL" clId="{9B0DD3FA-A998-4349-910F-8C96DF4750B6}" dt="2020-08-21T23:13:47.584" v="95" actId="571"/>
          <ac:picMkLst>
            <pc:docMk/>
            <pc:sldMk cId="2160123820" sldId="256"/>
            <ac:picMk id="39" creationId="{0FF7C406-4A34-4BC8-9225-A7C0EE412A65}"/>
          </ac:picMkLst>
        </pc:picChg>
        <pc:picChg chg="del">
          <ac:chgData name="Jaider Alberto Angarita Ospino" userId="79899531-6058-4a67-8687-ee8249a30e07" providerId="ADAL" clId="{9B0DD3FA-A998-4349-910F-8C96DF4750B6}" dt="2020-08-21T23:04:32.300" v="49" actId="478"/>
          <ac:picMkLst>
            <pc:docMk/>
            <pc:sldMk cId="2160123820" sldId="256"/>
            <ac:picMk id="70" creationId="{A7F20840-24E7-4ACF-BAFB-8225EF9795C6}"/>
          </ac:picMkLst>
        </pc:picChg>
        <pc:picChg chg="del">
          <ac:chgData name="Jaider Alberto Angarita Ospino" userId="79899531-6058-4a67-8687-ee8249a30e07" providerId="ADAL" clId="{9B0DD3FA-A998-4349-910F-8C96DF4750B6}" dt="2020-08-21T23:04:33.010" v="50" actId="478"/>
          <ac:picMkLst>
            <pc:docMk/>
            <pc:sldMk cId="2160123820" sldId="256"/>
            <ac:picMk id="71" creationId="{C1186C9C-4A6D-4BEC-A7AA-54687ECDE9C6}"/>
          </ac:picMkLst>
        </pc:picChg>
        <pc:cxnChg chg="del mod">
          <ac:chgData name="Jaider Alberto Angarita Ospino" userId="79899531-6058-4a67-8687-ee8249a30e07" providerId="ADAL" clId="{9B0DD3FA-A998-4349-910F-8C96DF4750B6}" dt="2020-08-21T23:11:21.063" v="80" actId="478"/>
          <ac:cxnSpMkLst>
            <pc:docMk/>
            <pc:sldMk cId="2160123820" sldId="256"/>
            <ac:cxnSpMk id="9" creationId="{5D048AA7-67BC-42D3-90D6-A056A9D38E30}"/>
          </ac:cxnSpMkLst>
        </pc:cxnChg>
        <pc:cxnChg chg="add del mod">
          <ac:chgData name="Jaider Alberto Angarita Ospino" userId="79899531-6058-4a67-8687-ee8249a30e07" providerId="ADAL" clId="{9B0DD3FA-A998-4349-910F-8C96DF4750B6}" dt="2020-08-21T23:08:55" v="72" actId="478"/>
          <ac:cxnSpMkLst>
            <pc:docMk/>
            <pc:sldMk cId="2160123820" sldId="256"/>
            <ac:cxnSpMk id="21" creationId="{A7E38073-9C16-4AA4-9C73-B7704D04FEDB}"/>
          </ac:cxnSpMkLst>
        </pc:cxnChg>
        <pc:cxnChg chg="del mod">
          <ac:chgData name="Jaider Alberto Angarita Ospino" userId="79899531-6058-4a67-8687-ee8249a30e07" providerId="ADAL" clId="{9B0DD3FA-A998-4349-910F-8C96DF4750B6}" dt="2020-08-21T23:11:24.499" v="81" actId="478"/>
          <ac:cxnSpMkLst>
            <pc:docMk/>
            <pc:sldMk cId="2160123820" sldId="256"/>
            <ac:cxnSpMk id="24" creationId="{E6FE8CED-A288-4404-91EB-3DD829923962}"/>
          </ac:cxnSpMkLst>
        </pc:cxnChg>
        <pc:cxnChg chg="add del mod">
          <ac:chgData name="Jaider Alberto Angarita Ospino" userId="79899531-6058-4a67-8687-ee8249a30e07" providerId="ADAL" clId="{9B0DD3FA-A998-4349-910F-8C96DF4750B6}" dt="2020-08-21T23:13:14.114" v="92" actId="478"/>
          <ac:cxnSpMkLst>
            <pc:docMk/>
            <pc:sldMk cId="2160123820" sldId="256"/>
            <ac:cxnSpMk id="27" creationId="{72D4634D-8BD9-4418-8E9F-B8E0F8B4EB68}"/>
          </ac:cxnSpMkLst>
        </pc:cxnChg>
        <pc:cxnChg chg="add mod">
          <ac:chgData name="Jaider Alberto Angarita Ospino" userId="79899531-6058-4a67-8687-ee8249a30e07" providerId="ADAL" clId="{9B0DD3FA-A998-4349-910F-8C96DF4750B6}" dt="2020-08-21T23:23:11.265" v="169" actId="164"/>
          <ac:cxnSpMkLst>
            <pc:docMk/>
            <pc:sldMk cId="2160123820" sldId="256"/>
            <ac:cxnSpMk id="31" creationId="{4D8DCFA7-3275-40FD-8348-67386D212894}"/>
          </ac:cxnSpMkLst>
        </pc:cxnChg>
        <pc:cxnChg chg="add mod">
          <ac:chgData name="Jaider Alberto Angarita Ospino" userId="79899531-6058-4a67-8687-ee8249a30e07" providerId="ADAL" clId="{9B0DD3FA-A998-4349-910F-8C96DF4750B6}" dt="2020-08-21T23:23:11.265" v="169" actId="164"/>
          <ac:cxnSpMkLst>
            <pc:docMk/>
            <pc:sldMk cId="2160123820" sldId="256"/>
            <ac:cxnSpMk id="35" creationId="{229EC667-7562-4CDD-8563-24476B1CE411}"/>
          </ac:cxnSpMkLst>
        </pc:cxnChg>
        <pc:cxnChg chg="add mod">
          <ac:chgData name="Jaider Alberto Angarita Ospino" userId="79899531-6058-4a67-8687-ee8249a30e07" providerId="ADAL" clId="{9B0DD3FA-A998-4349-910F-8C96DF4750B6}" dt="2020-08-21T23:23:11.265" v="169" actId="164"/>
          <ac:cxnSpMkLst>
            <pc:docMk/>
            <pc:sldMk cId="2160123820" sldId="256"/>
            <ac:cxnSpMk id="37" creationId="{4B5A56A6-287C-4D69-B11B-2A5D6BE3F24C}"/>
          </ac:cxnSpMkLst>
        </pc:cxnChg>
        <pc:cxnChg chg="add mod">
          <ac:chgData name="Jaider Alberto Angarita Ospino" userId="79899531-6058-4a67-8687-ee8249a30e07" providerId="ADAL" clId="{9B0DD3FA-A998-4349-910F-8C96DF4750B6}" dt="2020-08-21T23:23:11.265" v="169" actId="164"/>
          <ac:cxnSpMkLst>
            <pc:docMk/>
            <pc:sldMk cId="2160123820" sldId="256"/>
            <ac:cxnSpMk id="41" creationId="{05339757-E2AD-44EA-A57F-D8C8335EBCDA}"/>
          </ac:cxnSpMkLst>
        </pc:cxnChg>
      </pc:sldChg>
      <pc:sldChg chg="addSp delSp modSp mod">
        <pc:chgData name="Jaider Alberto Angarita Ospino" userId="79899531-6058-4a67-8687-ee8249a30e07" providerId="ADAL" clId="{9B0DD3FA-A998-4349-910F-8C96DF4750B6}" dt="2020-08-29T00:00:23.744" v="2297" actId="12789"/>
        <pc:sldMkLst>
          <pc:docMk/>
          <pc:sldMk cId="2431369155" sldId="257"/>
        </pc:sldMkLst>
        <pc:spChg chg="add del mod ord topLvl">
          <ac:chgData name="Jaider Alberto Angarita Ospino" userId="79899531-6058-4a67-8687-ee8249a30e07" providerId="ADAL" clId="{9B0DD3FA-A998-4349-910F-8C96DF4750B6}" dt="2020-08-28T15:14:55.633" v="1515" actId="478"/>
          <ac:spMkLst>
            <pc:docMk/>
            <pc:sldMk cId="2431369155" sldId="257"/>
            <ac:spMk id="5" creationId="{61995EFF-E6BC-4DB6-B838-EFABD0FC2C38}"/>
          </ac:spMkLst>
        </pc:spChg>
        <pc:spChg chg="add del mod">
          <ac:chgData name="Jaider Alberto Angarita Ospino" userId="79899531-6058-4a67-8687-ee8249a30e07" providerId="ADAL" clId="{9B0DD3FA-A998-4349-910F-8C96DF4750B6}" dt="2020-08-26T22:56:30.623" v="821"/>
          <ac:spMkLst>
            <pc:docMk/>
            <pc:sldMk cId="2431369155" sldId="257"/>
            <ac:spMk id="6" creationId="{4E352803-FD39-4852-9446-44DD42AD8924}"/>
          </ac:spMkLst>
        </pc:spChg>
        <pc:spChg chg="add del mod">
          <ac:chgData name="Jaider Alberto Angarita Ospino" userId="79899531-6058-4a67-8687-ee8249a30e07" providerId="ADAL" clId="{9B0DD3FA-A998-4349-910F-8C96DF4750B6}" dt="2020-08-26T22:56:30.624" v="823"/>
          <ac:spMkLst>
            <pc:docMk/>
            <pc:sldMk cId="2431369155" sldId="257"/>
            <ac:spMk id="7" creationId="{48FDCF68-1073-4FBE-BD9D-4DD083853AC5}"/>
          </ac:spMkLst>
        </pc:spChg>
        <pc:spChg chg="add mod topLvl modVis">
          <ac:chgData name="Jaider Alberto Angarita Ospino" userId="79899531-6058-4a67-8687-ee8249a30e07" providerId="ADAL" clId="{9B0DD3FA-A998-4349-910F-8C96DF4750B6}" dt="2020-08-29T00:00:00.480" v="2295" actId="207"/>
          <ac:spMkLst>
            <pc:docMk/>
            <pc:sldMk cId="2431369155" sldId="257"/>
            <ac:spMk id="8" creationId="{5522D8E3-44B0-49B6-8E25-84404FE9B075}"/>
          </ac:spMkLst>
        </pc:spChg>
        <pc:spChg chg="add del mod">
          <ac:chgData name="Jaider Alberto Angarita Ospino" userId="79899531-6058-4a67-8687-ee8249a30e07" providerId="ADAL" clId="{9B0DD3FA-A998-4349-910F-8C96DF4750B6}" dt="2020-08-26T23:09:44.571" v="972" actId="478"/>
          <ac:spMkLst>
            <pc:docMk/>
            <pc:sldMk cId="2431369155" sldId="257"/>
            <ac:spMk id="10" creationId="{9A1851C9-C539-4F31-ABDA-454A89570452}"/>
          </ac:spMkLst>
        </pc:spChg>
        <pc:spChg chg="del mod">
          <ac:chgData name="Jaider Alberto Angarita Ospino" userId="79899531-6058-4a67-8687-ee8249a30e07" providerId="ADAL" clId="{9B0DD3FA-A998-4349-910F-8C96DF4750B6}" dt="2020-08-26T22:37:54.516" v="264" actId="478"/>
          <ac:spMkLst>
            <pc:docMk/>
            <pc:sldMk cId="2431369155" sldId="257"/>
            <ac:spMk id="16" creationId="{48CC9909-CDD7-4056-B802-3E6A587265DA}"/>
          </ac:spMkLst>
        </pc:spChg>
        <pc:spChg chg="mod">
          <ac:chgData name="Jaider Alberto Angarita Ospino" userId="79899531-6058-4a67-8687-ee8249a30e07" providerId="ADAL" clId="{9B0DD3FA-A998-4349-910F-8C96DF4750B6}" dt="2020-08-27T04:35:41.872" v="1368" actId="165"/>
          <ac:spMkLst>
            <pc:docMk/>
            <pc:sldMk cId="2431369155" sldId="257"/>
            <ac:spMk id="18" creationId="{751CA336-10EA-4D79-98A9-0D78D1DE2E05}"/>
          </ac:spMkLst>
        </pc:spChg>
        <pc:spChg chg="mod topLvl modVis">
          <ac:chgData name="Jaider Alberto Angarita Ospino" userId="79899531-6058-4a67-8687-ee8249a30e07" providerId="ADAL" clId="{9B0DD3FA-A998-4349-910F-8C96DF4750B6}" dt="2020-08-28T23:56:09.325" v="2277" actId="164"/>
          <ac:spMkLst>
            <pc:docMk/>
            <pc:sldMk cId="2431369155" sldId="257"/>
            <ac:spMk id="19" creationId="{07CCD2B8-6DCE-40ED-98A0-CD1E4866C8E4}"/>
          </ac:spMkLst>
        </pc:spChg>
        <pc:spChg chg="mod">
          <ac:chgData name="Jaider Alberto Angarita Ospino" userId="79899531-6058-4a67-8687-ee8249a30e07" providerId="ADAL" clId="{9B0DD3FA-A998-4349-910F-8C96DF4750B6}" dt="2020-08-27T04:35:41.872" v="1368" actId="165"/>
          <ac:spMkLst>
            <pc:docMk/>
            <pc:sldMk cId="2431369155" sldId="257"/>
            <ac:spMk id="29" creationId="{5320BC44-E51A-4306-B424-C7B16AC6A171}"/>
          </ac:spMkLst>
        </pc:spChg>
        <pc:spChg chg="del">
          <ac:chgData name="Jaider Alberto Angarita Ospino" userId="79899531-6058-4a67-8687-ee8249a30e07" providerId="ADAL" clId="{9B0DD3FA-A998-4349-910F-8C96DF4750B6}" dt="2020-08-26T22:20:33.009" v="188" actId="478"/>
          <ac:spMkLst>
            <pc:docMk/>
            <pc:sldMk cId="2431369155" sldId="257"/>
            <ac:spMk id="55" creationId="{38D7B891-A49C-4DB6-B76D-55EF07FE4A81}"/>
          </ac:spMkLst>
        </pc:spChg>
        <pc:spChg chg="add del mod ord topLvl modVis">
          <ac:chgData name="Jaider Alberto Angarita Ospino" userId="79899531-6058-4a67-8687-ee8249a30e07" providerId="ADAL" clId="{9B0DD3FA-A998-4349-910F-8C96DF4750B6}" dt="2020-08-28T23:45:42.286" v="2214" actId="478"/>
          <ac:spMkLst>
            <pc:docMk/>
            <pc:sldMk cId="2431369155" sldId="257"/>
            <ac:spMk id="58" creationId="{A7B46C01-96E5-43E6-9C64-5C7EC9A42849}"/>
          </ac:spMkLst>
        </pc:spChg>
        <pc:spChg chg="add mod topLvl modVis">
          <ac:chgData name="Jaider Alberto Angarita Ospino" userId="79899531-6058-4a67-8687-ee8249a30e07" providerId="ADAL" clId="{9B0DD3FA-A998-4349-910F-8C96DF4750B6}" dt="2020-08-28T23:56:09.325" v="2277" actId="164"/>
          <ac:spMkLst>
            <pc:docMk/>
            <pc:sldMk cId="2431369155" sldId="257"/>
            <ac:spMk id="63" creationId="{FB296703-D333-4E6F-8141-6A128055A274}"/>
          </ac:spMkLst>
        </pc:spChg>
        <pc:spChg chg="add mod topLvl modVis">
          <ac:chgData name="Jaider Alberto Angarita Ospino" userId="79899531-6058-4a67-8687-ee8249a30e07" providerId="ADAL" clId="{9B0DD3FA-A998-4349-910F-8C96DF4750B6}" dt="2020-08-28T23:56:09.325" v="2277" actId="164"/>
          <ac:spMkLst>
            <pc:docMk/>
            <pc:sldMk cId="2431369155" sldId="257"/>
            <ac:spMk id="64" creationId="{F1B9B40C-A528-4FED-9E1B-6BCB1801FF23}"/>
          </ac:spMkLst>
        </pc:spChg>
        <pc:spChg chg="add mod topLvl modVis">
          <ac:chgData name="Jaider Alberto Angarita Ospino" userId="79899531-6058-4a67-8687-ee8249a30e07" providerId="ADAL" clId="{9B0DD3FA-A998-4349-910F-8C96DF4750B6}" dt="2020-08-28T23:56:09.325" v="2277" actId="164"/>
          <ac:spMkLst>
            <pc:docMk/>
            <pc:sldMk cId="2431369155" sldId="257"/>
            <ac:spMk id="65" creationId="{659BE89B-E64B-466F-9B3B-5C6170E02071}"/>
          </ac:spMkLst>
        </pc:spChg>
        <pc:spChg chg="add mod topLvl modVis">
          <ac:chgData name="Jaider Alberto Angarita Ospino" userId="79899531-6058-4a67-8687-ee8249a30e07" providerId="ADAL" clId="{9B0DD3FA-A998-4349-910F-8C96DF4750B6}" dt="2020-08-28T23:56:09.325" v="2277" actId="164"/>
          <ac:spMkLst>
            <pc:docMk/>
            <pc:sldMk cId="2431369155" sldId="257"/>
            <ac:spMk id="66" creationId="{60A2D5D7-D579-4C5F-8622-D4178AD14A74}"/>
          </ac:spMkLst>
        </pc:spChg>
        <pc:spChg chg="mod">
          <ac:chgData name="Jaider Alberto Angarita Ospino" userId="79899531-6058-4a67-8687-ee8249a30e07" providerId="ADAL" clId="{9B0DD3FA-A998-4349-910F-8C96DF4750B6}" dt="2020-08-26T23:29:57.485" v="1078" actId="27803"/>
          <ac:spMkLst>
            <pc:docMk/>
            <pc:sldMk cId="2431369155" sldId="257"/>
            <ac:spMk id="66" creationId="{A56CB771-008C-438F-B5B1-2BFF836EDA59}"/>
          </ac:spMkLst>
        </pc:spChg>
        <pc:spChg chg="mod">
          <ac:chgData name="Jaider Alberto Angarita Ospino" userId="79899531-6058-4a67-8687-ee8249a30e07" providerId="ADAL" clId="{9B0DD3FA-A998-4349-910F-8C96DF4750B6}" dt="2020-08-26T23:29:57.485" v="1078" actId="27803"/>
          <ac:spMkLst>
            <pc:docMk/>
            <pc:sldMk cId="2431369155" sldId="257"/>
            <ac:spMk id="67" creationId="{47215109-D7E2-4075-9789-B7602A939A38}"/>
          </ac:spMkLst>
        </pc:spChg>
        <pc:spChg chg="mod">
          <ac:chgData name="Jaider Alberto Angarita Ospino" userId="79899531-6058-4a67-8687-ee8249a30e07" providerId="ADAL" clId="{9B0DD3FA-A998-4349-910F-8C96DF4750B6}" dt="2020-08-26T23:29:57.485" v="1078" actId="27803"/>
          <ac:spMkLst>
            <pc:docMk/>
            <pc:sldMk cId="2431369155" sldId="257"/>
            <ac:spMk id="68" creationId="{64DED800-7703-4C20-99C8-EF9B8252EF7B}"/>
          </ac:spMkLst>
        </pc:spChg>
        <pc:spChg chg="add mod ord topLvl modVis">
          <ac:chgData name="Jaider Alberto Angarita Ospino" userId="79899531-6058-4a67-8687-ee8249a30e07" providerId="ADAL" clId="{9B0DD3FA-A998-4349-910F-8C96DF4750B6}" dt="2020-08-28T23:57:56.525" v="2290" actId="1037"/>
          <ac:spMkLst>
            <pc:docMk/>
            <pc:sldMk cId="2431369155" sldId="257"/>
            <ac:spMk id="68" creationId="{DAF8608F-CD69-46BA-96FE-E58C3EFAF589}"/>
          </ac:spMkLst>
        </pc:spChg>
        <pc:spChg chg="mod">
          <ac:chgData name="Jaider Alberto Angarita Ospino" userId="79899531-6058-4a67-8687-ee8249a30e07" providerId="ADAL" clId="{9B0DD3FA-A998-4349-910F-8C96DF4750B6}" dt="2020-08-26T23:29:57.485" v="1078" actId="27803"/>
          <ac:spMkLst>
            <pc:docMk/>
            <pc:sldMk cId="2431369155" sldId="257"/>
            <ac:spMk id="69" creationId="{4F139FF2-B0FB-4824-AAC3-2F11EDE09550}"/>
          </ac:spMkLst>
        </pc:spChg>
        <pc:spChg chg="add mod topLvl">
          <ac:chgData name="Jaider Alberto Angarita Ospino" userId="79899531-6058-4a67-8687-ee8249a30e07" providerId="ADAL" clId="{9B0DD3FA-A998-4349-910F-8C96DF4750B6}" dt="2020-08-28T16:28:36.134" v="1906" actId="404"/>
          <ac:spMkLst>
            <pc:docMk/>
            <pc:sldMk cId="2431369155" sldId="257"/>
            <ac:spMk id="70" creationId="{FDE0E6EE-B125-4E83-889B-1AAB96D85883}"/>
          </ac:spMkLst>
        </pc:spChg>
        <pc:spChg chg="mod ord topLvl modVis">
          <ac:chgData name="Jaider Alberto Angarita Ospino" userId="79899531-6058-4a67-8687-ee8249a30e07" providerId="ADAL" clId="{9B0DD3FA-A998-4349-910F-8C96DF4750B6}" dt="2020-08-28T23:56:09.325" v="2277" actId="164"/>
          <ac:spMkLst>
            <pc:docMk/>
            <pc:sldMk cId="2431369155" sldId="257"/>
            <ac:spMk id="72" creationId="{4C708750-F64F-4927-85A6-A8CC1D0BCF53}"/>
          </ac:spMkLst>
        </pc:spChg>
        <pc:spChg chg="mod ord topLvl modVis">
          <ac:chgData name="Jaider Alberto Angarita Ospino" userId="79899531-6058-4a67-8687-ee8249a30e07" providerId="ADAL" clId="{9B0DD3FA-A998-4349-910F-8C96DF4750B6}" dt="2020-08-28T23:56:09.325" v="2277" actId="164"/>
          <ac:spMkLst>
            <pc:docMk/>
            <pc:sldMk cId="2431369155" sldId="257"/>
            <ac:spMk id="73" creationId="{D8815F0D-9847-4D19-8043-952DFDB6388D}"/>
          </ac:spMkLst>
        </pc:spChg>
        <pc:spChg chg="add mod topLvl">
          <ac:chgData name="Jaider Alberto Angarita Ospino" userId="79899531-6058-4a67-8687-ee8249a30e07" providerId="ADAL" clId="{9B0DD3FA-A998-4349-910F-8C96DF4750B6}" dt="2020-08-28T16:29:27.406" v="1916" actId="6549"/>
          <ac:spMkLst>
            <pc:docMk/>
            <pc:sldMk cId="2431369155" sldId="257"/>
            <ac:spMk id="74" creationId="{A368D765-C3D1-4B23-800A-B9F744D82A69}"/>
          </ac:spMkLst>
        </pc:spChg>
        <pc:grpChg chg="add del mod topLvl">
          <ac:chgData name="Jaider Alberto Angarita Ospino" userId="79899531-6058-4a67-8687-ee8249a30e07" providerId="ADAL" clId="{9B0DD3FA-A998-4349-910F-8C96DF4750B6}" dt="2020-08-28T15:03:32.941" v="1447" actId="165"/>
          <ac:grpSpMkLst>
            <pc:docMk/>
            <pc:sldMk cId="2431369155" sldId="257"/>
            <ac:grpSpMk id="3" creationId="{B63C1F1E-96B4-4C3C-9FE4-1CBE1148BD68}"/>
          </ac:grpSpMkLst>
        </pc:grpChg>
        <pc:grpChg chg="add del mod ord topLvl">
          <ac:chgData name="Jaider Alberto Angarita Ospino" userId="79899531-6058-4a67-8687-ee8249a30e07" providerId="ADAL" clId="{9B0DD3FA-A998-4349-910F-8C96DF4750B6}" dt="2020-08-28T15:04:25.607" v="1455" actId="478"/>
          <ac:grpSpMkLst>
            <pc:docMk/>
            <pc:sldMk cId="2431369155" sldId="257"/>
            <ac:grpSpMk id="4" creationId="{A1AE4EFB-ABB9-4E7D-AEC7-1ED53D6E3E99}"/>
          </ac:grpSpMkLst>
        </pc:grpChg>
        <pc:grpChg chg="add del mod">
          <ac:chgData name="Jaider Alberto Angarita Ospino" userId="79899531-6058-4a67-8687-ee8249a30e07" providerId="ADAL" clId="{9B0DD3FA-A998-4349-910F-8C96DF4750B6}" dt="2020-08-27T04:35:41.872" v="1368" actId="165"/>
          <ac:grpSpMkLst>
            <pc:docMk/>
            <pc:sldMk cId="2431369155" sldId="257"/>
            <ac:grpSpMk id="6" creationId="{02458520-0FEC-4A70-A5F7-F03D6E94BC0E}"/>
          </ac:grpSpMkLst>
        </pc:grpChg>
        <pc:grpChg chg="add del mod">
          <ac:chgData name="Jaider Alberto Angarita Ospino" userId="79899531-6058-4a67-8687-ee8249a30e07" providerId="ADAL" clId="{9B0DD3FA-A998-4349-910F-8C96DF4750B6}" dt="2020-08-26T23:14:23.995" v="986" actId="165"/>
          <ac:grpSpMkLst>
            <pc:docMk/>
            <pc:sldMk cId="2431369155" sldId="257"/>
            <ac:grpSpMk id="11" creationId="{D7BE4C13-D91B-459E-A75C-28597AC834F8}"/>
          </ac:grpSpMkLst>
        </pc:grpChg>
        <pc:grpChg chg="add del mod topLvl">
          <ac:chgData name="Jaider Alberto Angarita Ospino" userId="79899531-6058-4a67-8687-ee8249a30e07" providerId="ADAL" clId="{9B0DD3FA-A998-4349-910F-8C96DF4750B6}" dt="2020-08-28T15:04:04.367" v="1451" actId="478"/>
          <ac:grpSpMkLst>
            <pc:docMk/>
            <pc:sldMk cId="2431369155" sldId="257"/>
            <ac:grpSpMk id="26" creationId="{47C0C482-5EB5-4707-AFAE-9F80E183BB1B}"/>
          </ac:grpSpMkLst>
        </pc:grpChg>
        <pc:grpChg chg="add del mod">
          <ac:chgData name="Jaider Alberto Angarita Ospino" userId="79899531-6058-4a67-8687-ee8249a30e07" providerId="ADAL" clId="{9B0DD3FA-A998-4349-910F-8C96DF4750B6}" dt="2020-08-28T15:11:27.508" v="1510" actId="165"/>
          <ac:grpSpMkLst>
            <pc:docMk/>
            <pc:sldMk cId="2431369155" sldId="257"/>
            <ac:grpSpMk id="57" creationId="{79D8F6E2-D5D7-4A80-BF6A-4A3784CC2167}"/>
          </ac:grpSpMkLst>
        </pc:grpChg>
        <pc:grpChg chg="del mod">
          <ac:chgData name="Jaider Alberto Angarita Ospino" userId="79899531-6058-4a67-8687-ee8249a30e07" providerId="ADAL" clId="{9B0DD3FA-A998-4349-910F-8C96DF4750B6}" dt="2020-08-27T01:33:26.985" v="1094" actId="478"/>
          <ac:grpSpMkLst>
            <pc:docMk/>
            <pc:sldMk cId="2431369155" sldId="257"/>
            <ac:grpSpMk id="65" creationId="{7AF7CFF0-2338-44F0-A085-7FBAFD817A97}"/>
          </ac:grpSpMkLst>
        </pc:grpChg>
        <pc:grpChg chg="add del mod">
          <ac:chgData name="Jaider Alberto Angarita Ospino" userId="79899531-6058-4a67-8687-ee8249a30e07" providerId="ADAL" clId="{9B0DD3FA-A998-4349-910F-8C96DF4750B6}" dt="2020-08-28T16:43:06.335" v="1948" actId="165"/>
          <ac:grpSpMkLst>
            <pc:docMk/>
            <pc:sldMk cId="2431369155" sldId="257"/>
            <ac:grpSpMk id="69" creationId="{97FC9A48-DF2D-4510-8C34-626836B43EFA}"/>
          </ac:grpSpMkLst>
        </pc:grpChg>
        <pc:grpChg chg="add del mod">
          <ac:chgData name="Jaider Alberto Angarita Ospino" userId="79899531-6058-4a67-8687-ee8249a30e07" providerId="ADAL" clId="{9B0DD3FA-A998-4349-910F-8C96DF4750B6}" dt="2020-08-28T16:29:30.850" v="1917" actId="478"/>
          <ac:grpSpMkLst>
            <pc:docMk/>
            <pc:sldMk cId="2431369155" sldId="257"/>
            <ac:grpSpMk id="71" creationId="{579CF51C-9322-4C98-8871-EAFD0DC94A27}"/>
          </ac:grpSpMkLst>
        </pc:grpChg>
        <pc:grpChg chg="add mod">
          <ac:chgData name="Jaider Alberto Angarita Ospino" userId="79899531-6058-4a67-8687-ee8249a30e07" providerId="ADAL" clId="{9B0DD3FA-A998-4349-910F-8C96DF4750B6}" dt="2020-08-29T00:00:23.744" v="2297" actId="12789"/>
          <ac:grpSpMkLst>
            <pc:docMk/>
            <pc:sldMk cId="2431369155" sldId="257"/>
            <ac:grpSpMk id="124" creationId="{BCF7A53C-2FC0-44BC-805D-B6864F022027}"/>
          </ac:grpSpMkLst>
        </pc:grpChg>
        <pc:picChg chg="add del">
          <ac:chgData name="Jaider Alberto Angarita Ospino" userId="79899531-6058-4a67-8687-ee8249a30e07" providerId="ADAL" clId="{9B0DD3FA-A998-4349-910F-8C96DF4750B6}" dt="2020-08-28T16:38:08.204" v="1929" actId="478"/>
          <ac:picMkLst>
            <pc:docMk/>
            <pc:sldMk cId="2431369155" sldId="257"/>
            <ac:picMk id="2" creationId="{30257B10-CEC6-41EC-9816-023335C38FC0}"/>
          </ac:picMkLst>
        </pc:picChg>
        <pc:picChg chg="add del mod topLvl">
          <ac:chgData name="Jaider Alberto Angarita Ospino" userId="79899531-6058-4a67-8687-ee8249a30e07" providerId="ADAL" clId="{9B0DD3FA-A998-4349-910F-8C96DF4750B6}" dt="2020-08-28T14:50:46.078" v="1374" actId="478"/>
          <ac:picMkLst>
            <pc:docMk/>
            <pc:sldMk cId="2431369155" sldId="257"/>
            <ac:picMk id="2" creationId="{81B31F71-F971-4F24-B7F8-155655A01223}"/>
          </ac:picMkLst>
        </pc:picChg>
        <pc:picChg chg="add del mod">
          <ac:chgData name="Jaider Alberto Angarita Ospino" userId="79899531-6058-4a67-8687-ee8249a30e07" providerId="ADAL" clId="{9B0DD3FA-A998-4349-910F-8C96DF4750B6}" dt="2020-08-28T16:34:06.671" v="1922" actId="478"/>
          <ac:picMkLst>
            <pc:docMk/>
            <pc:sldMk cId="2431369155" sldId="257"/>
            <ac:picMk id="3" creationId="{E06435F5-2172-4DF0-B881-D67AE0CFE5BA}"/>
          </ac:picMkLst>
        </pc:picChg>
        <pc:picChg chg="add del mod">
          <ac:chgData name="Jaider Alberto Angarita Ospino" userId="79899531-6058-4a67-8687-ee8249a30e07" providerId="ADAL" clId="{9B0DD3FA-A998-4349-910F-8C96DF4750B6}" dt="2020-08-28T16:38:03.013" v="1927" actId="478"/>
          <ac:picMkLst>
            <pc:docMk/>
            <pc:sldMk cId="2431369155" sldId="257"/>
            <ac:picMk id="4" creationId="{11C570BE-4651-49CB-8E82-18380FD2B7A1}"/>
          </ac:picMkLst>
        </pc:picChg>
        <pc:picChg chg="add del">
          <ac:chgData name="Jaider Alberto Angarita Ospino" userId="79899531-6058-4a67-8687-ee8249a30e07" providerId="ADAL" clId="{9B0DD3FA-A998-4349-910F-8C96DF4750B6}" dt="2020-08-28T16:40:16.273" v="1935" actId="478"/>
          <ac:picMkLst>
            <pc:docMk/>
            <pc:sldMk cId="2431369155" sldId="257"/>
            <ac:picMk id="5" creationId="{1438451D-CC2F-4935-AAD0-D4186F588E07}"/>
          </ac:picMkLst>
        </pc:picChg>
        <pc:picChg chg="add del">
          <ac:chgData name="Jaider Alberto Angarita Ospino" userId="79899531-6058-4a67-8687-ee8249a30e07" providerId="ADAL" clId="{9B0DD3FA-A998-4349-910F-8C96DF4750B6}" dt="2020-08-28T14:50:20.648" v="1370" actId="22"/>
          <ac:picMkLst>
            <pc:docMk/>
            <pc:sldMk cId="2431369155" sldId="257"/>
            <ac:picMk id="6" creationId="{5D7ABAD5-F52A-4155-8D10-9E0A4707CD1C}"/>
          </ac:picMkLst>
        </pc:picChg>
        <pc:picChg chg="add del">
          <ac:chgData name="Jaider Alberto Angarita Ospino" userId="79899531-6058-4a67-8687-ee8249a30e07" providerId="ADAL" clId="{9B0DD3FA-A998-4349-910F-8C96DF4750B6}" dt="2020-08-28T16:39:01.912" v="1931" actId="478"/>
          <ac:picMkLst>
            <pc:docMk/>
            <pc:sldMk cId="2431369155" sldId="257"/>
            <ac:picMk id="6" creationId="{EC655EDD-D147-4D3F-837F-157DDB5A07B8}"/>
          </ac:picMkLst>
        </pc:picChg>
        <pc:picChg chg="add del mod">
          <ac:chgData name="Jaider Alberto Angarita Ospino" userId="79899531-6058-4a67-8687-ee8249a30e07" providerId="ADAL" clId="{9B0DD3FA-A998-4349-910F-8C96DF4750B6}" dt="2020-08-28T15:02:01.068" v="1386" actId="478"/>
          <ac:picMkLst>
            <pc:docMk/>
            <pc:sldMk cId="2431369155" sldId="257"/>
            <ac:picMk id="9" creationId="{23E79164-5094-46B4-8CB6-FFB5D45963C1}"/>
          </ac:picMkLst>
        </pc:picChg>
        <pc:picChg chg="add del">
          <ac:chgData name="Jaider Alberto Angarita Ospino" userId="79899531-6058-4a67-8687-ee8249a30e07" providerId="ADAL" clId="{9B0DD3FA-A998-4349-910F-8C96DF4750B6}" dt="2020-08-28T16:40:15.055" v="1934" actId="478"/>
          <ac:picMkLst>
            <pc:docMk/>
            <pc:sldMk cId="2431369155" sldId="257"/>
            <ac:picMk id="9" creationId="{64490483-6E3A-4DE5-8A6A-44FF1CE3750F}"/>
          </ac:picMkLst>
        </pc:picChg>
        <pc:picChg chg="add del">
          <ac:chgData name="Jaider Alberto Angarita Ospino" userId="79899531-6058-4a67-8687-ee8249a30e07" providerId="ADAL" clId="{9B0DD3FA-A998-4349-910F-8C96DF4750B6}" dt="2020-08-28T16:40:16.588" v="1936" actId="478"/>
          <ac:picMkLst>
            <pc:docMk/>
            <pc:sldMk cId="2431369155" sldId="257"/>
            <ac:picMk id="10" creationId="{4B8AABA6-E706-4846-B267-D5C622AA2456}"/>
          </ac:picMkLst>
        </pc:picChg>
        <pc:picChg chg="add del">
          <ac:chgData name="Jaider Alberto Angarita Ospino" userId="79899531-6058-4a67-8687-ee8249a30e07" providerId="ADAL" clId="{9B0DD3FA-A998-4349-910F-8C96DF4750B6}" dt="2020-08-28T16:40:26.176" v="1938" actId="478"/>
          <ac:picMkLst>
            <pc:docMk/>
            <pc:sldMk cId="2431369155" sldId="257"/>
            <ac:picMk id="11" creationId="{08998D53-1958-4909-881C-16F0115A0066}"/>
          </ac:picMkLst>
        </pc:picChg>
        <pc:picChg chg="add del mod modVis">
          <ac:chgData name="Jaider Alberto Angarita Ospino" userId="79899531-6058-4a67-8687-ee8249a30e07" providerId="ADAL" clId="{9B0DD3FA-A998-4349-910F-8C96DF4750B6}" dt="2020-08-28T23:51:22.393" v="2248" actId="478"/>
          <ac:picMkLst>
            <pc:docMk/>
            <pc:sldMk cId="2431369155" sldId="257"/>
            <ac:picMk id="12" creationId="{17077C82-8B0A-4855-B9F6-4A6E8958D433}"/>
          </ac:picMkLst>
        </pc:picChg>
        <pc:picChg chg="add del mod modVis">
          <ac:chgData name="Jaider Alberto Angarita Ospino" userId="79899531-6058-4a67-8687-ee8249a30e07" providerId="ADAL" clId="{9B0DD3FA-A998-4349-910F-8C96DF4750B6}" dt="2020-08-28T23:49:37.935" v="2234" actId="478"/>
          <ac:picMkLst>
            <pc:docMk/>
            <pc:sldMk cId="2431369155" sldId="257"/>
            <ac:picMk id="13" creationId="{793FC2AB-E15A-48DC-BFBF-88379B003227}"/>
          </ac:picMkLst>
        </pc:picChg>
        <pc:picChg chg="add del mod topLvl">
          <ac:chgData name="Jaider Alberto Angarita Ospino" userId="79899531-6058-4a67-8687-ee8249a30e07" providerId="ADAL" clId="{9B0DD3FA-A998-4349-910F-8C96DF4750B6}" dt="2020-08-28T16:43:10.130" v="1949" actId="478"/>
          <ac:picMkLst>
            <pc:docMk/>
            <pc:sldMk cId="2431369155" sldId="257"/>
            <ac:picMk id="14" creationId="{AD6434DF-09B8-407C-98A1-30FB0108010E}"/>
          </ac:picMkLst>
        </pc:picChg>
        <pc:picChg chg="add del mod modVis">
          <ac:chgData name="Jaider Alberto Angarita Ospino" userId="79899531-6058-4a67-8687-ee8249a30e07" providerId="ADAL" clId="{9B0DD3FA-A998-4349-910F-8C96DF4750B6}" dt="2020-08-28T23:54:07.033" v="2259" actId="478"/>
          <ac:picMkLst>
            <pc:docMk/>
            <pc:sldMk cId="2431369155" sldId="257"/>
            <ac:picMk id="15" creationId="{7191515F-6972-4703-A240-E7BA2604F938}"/>
          </ac:picMkLst>
        </pc:picChg>
        <pc:picChg chg="del mod topLvl">
          <ac:chgData name="Jaider Alberto Angarita Ospino" userId="79899531-6058-4a67-8687-ee8249a30e07" providerId="ADAL" clId="{9B0DD3FA-A998-4349-910F-8C96DF4750B6}" dt="2020-08-28T15:03:36.979" v="1448" actId="478"/>
          <ac:picMkLst>
            <pc:docMk/>
            <pc:sldMk cId="2431369155" sldId="257"/>
            <ac:picMk id="15" creationId="{E23EB48A-6A06-44AD-A198-543C134BC415}"/>
          </ac:picMkLst>
        </pc:picChg>
        <pc:picChg chg="mod">
          <ac:chgData name="Jaider Alberto Angarita Ospino" userId="79899531-6058-4a67-8687-ee8249a30e07" providerId="ADAL" clId="{9B0DD3FA-A998-4349-910F-8C96DF4750B6}" dt="2020-08-27T04:35:41.872" v="1368" actId="165"/>
          <ac:picMkLst>
            <pc:docMk/>
            <pc:sldMk cId="2431369155" sldId="257"/>
            <ac:picMk id="17" creationId="{0D4B6648-2154-48F0-9192-250076E633FE}"/>
          </ac:picMkLst>
        </pc:picChg>
        <pc:picChg chg="add del mod">
          <ac:chgData name="Jaider Alberto Angarita Ospino" userId="79899531-6058-4a67-8687-ee8249a30e07" providerId="ADAL" clId="{9B0DD3FA-A998-4349-910F-8C96DF4750B6}" dt="2020-08-26T23:29:57.485" v="1078" actId="27803"/>
          <ac:picMkLst>
            <pc:docMk/>
            <pc:sldMk cId="2431369155" sldId="257"/>
            <ac:picMk id="23" creationId="{7AF7CFF0-2338-44F0-A085-7FBAFD817A97}"/>
          </ac:picMkLst>
        </pc:picChg>
        <pc:picChg chg="mod">
          <ac:chgData name="Jaider Alberto Angarita Ospino" userId="79899531-6058-4a67-8687-ee8249a30e07" providerId="ADAL" clId="{9B0DD3FA-A998-4349-910F-8C96DF4750B6}" dt="2020-08-27T04:35:41.872" v="1368" actId="165"/>
          <ac:picMkLst>
            <pc:docMk/>
            <pc:sldMk cId="2431369155" sldId="257"/>
            <ac:picMk id="27" creationId="{EAE3447C-C372-4CC6-88E3-2CD75E57B972}"/>
          </ac:picMkLst>
        </pc:picChg>
        <pc:picChg chg="del">
          <ac:chgData name="Jaider Alberto Angarita Ospino" userId="79899531-6058-4a67-8687-ee8249a30e07" providerId="ADAL" clId="{9B0DD3FA-A998-4349-910F-8C96DF4750B6}" dt="2020-08-26T22:20:29.298" v="187" actId="478"/>
          <ac:picMkLst>
            <pc:docMk/>
            <pc:sldMk cId="2431369155" sldId="257"/>
            <ac:picMk id="28" creationId="{F3549D54-4857-40F7-BB73-6C7444B61159}"/>
          </ac:picMkLst>
        </pc:picChg>
        <pc:picChg chg="add del mod">
          <ac:chgData name="Jaider Alberto Angarita Ospino" userId="79899531-6058-4a67-8687-ee8249a30e07" providerId="ADAL" clId="{9B0DD3FA-A998-4349-910F-8C96DF4750B6}" dt="2020-08-26T23:20:13.836" v="1041" actId="478"/>
          <ac:picMkLst>
            <pc:docMk/>
            <pc:sldMk cId="2431369155" sldId="257"/>
            <ac:picMk id="31" creationId="{FCB038E1-667E-4E25-99FB-0B2FA66A1AC7}"/>
          </ac:picMkLst>
        </pc:picChg>
        <pc:picChg chg="add del mod topLvl">
          <ac:chgData name="Jaider Alberto Angarita Ospino" userId="79899531-6058-4a67-8687-ee8249a30e07" providerId="ADAL" clId="{9B0DD3FA-A998-4349-910F-8C96DF4750B6}" dt="2020-08-28T16:45:31.245" v="1985" actId="478"/>
          <ac:picMkLst>
            <pc:docMk/>
            <pc:sldMk cId="2431369155" sldId="257"/>
            <ac:picMk id="41" creationId="{30C729AB-D459-4CDE-A450-4031ECDFEDB5}"/>
          </ac:picMkLst>
        </pc:picChg>
        <pc:picChg chg="add del mod">
          <ac:chgData name="Jaider Alberto Angarita Ospino" userId="79899531-6058-4a67-8687-ee8249a30e07" providerId="ADAL" clId="{9B0DD3FA-A998-4349-910F-8C96DF4750B6}" dt="2020-08-26T23:20:57.812" v="1052" actId="478"/>
          <ac:picMkLst>
            <pc:docMk/>
            <pc:sldMk cId="2431369155" sldId="257"/>
            <ac:picMk id="48" creationId="{7D1FE224-7728-4813-86C5-5CDEB7B59935}"/>
          </ac:picMkLst>
        </pc:picChg>
        <pc:picChg chg="add del mod topLvl">
          <ac:chgData name="Jaider Alberto Angarita Ospino" userId="79899531-6058-4a67-8687-ee8249a30e07" providerId="ADAL" clId="{9B0DD3FA-A998-4349-910F-8C96DF4750B6}" dt="2020-08-28T16:45:32.495" v="1986" actId="478"/>
          <ac:picMkLst>
            <pc:docMk/>
            <pc:sldMk cId="2431369155" sldId="257"/>
            <ac:picMk id="48" creationId="{F1452789-B148-4A71-A723-7C4CB8046D6F}"/>
          </ac:picMkLst>
        </pc:picChg>
        <pc:picChg chg="add del mod topLvl">
          <ac:chgData name="Jaider Alberto Angarita Ospino" userId="79899531-6058-4a67-8687-ee8249a30e07" providerId="ADAL" clId="{9B0DD3FA-A998-4349-910F-8C96DF4750B6}" dt="2020-08-28T16:44:13.730" v="1956" actId="478"/>
          <ac:picMkLst>
            <pc:docMk/>
            <pc:sldMk cId="2431369155" sldId="257"/>
            <ac:picMk id="52" creationId="{91DD8F44-E5CF-454E-AB51-0B7A1B1A9D2E}"/>
          </ac:picMkLst>
        </pc:picChg>
        <pc:picChg chg="add del mod modVis">
          <ac:chgData name="Jaider Alberto Angarita Ospino" userId="79899531-6058-4a67-8687-ee8249a30e07" providerId="ADAL" clId="{9B0DD3FA-A998-4349-910F-8C96DF4750B6}" dt="2020-08-28T23:41:06.006" v="2187" actId="478"/>
          <ac:picMkLst>
            <pc:docMk/>
            <pc:sldMk cId="2431369155" sldId="257"/>
            <ac:picMk id="55" creationId="{D81D26CD-05BC-4E9D-AEE8-AB71D31D68AB}"/>
          </ac:picMkLst>
        </pc:picChg>
        <pc:picChg chg="add del mod modVis">
          <ac:chgData name="Jaider Alberto Angarita Ospino" userId="79899531-6058-4a67-8687-ee8249a30e07" providerId="ADAL" clId="{9B0DD3FA-A998-4349-910F-8C96DF4750B6}" dt="2020-08-28T23:41:08.469" v="2188" actId="478"/>
          <ac:picMkLst>
            <pc:docMk/>
            <pc:sldMk cId="2431369155" sldId="257"/>
            <ac:picMk id="59" creationId="{6D646E7A-8372-4D3A-B82A-BC8DAF23D78A}"/>
          </ac:picMkLst>
        </pc:picChg>
        <pc:picChg chg="del">
          <ac:chgData name="Jaider Alberto Angarita Ospino" userId="79899531-6058-4a67-8687-ee8249a30e07" providerId="ADAL" clId="{9B0DD3FA-A998-4349-910F-8C96DF4750B6}" dt="2020-08-26T22:34:45.339" v="233" actId="478"/>
          <ac:picMkLst>
            <pc:docMk/>
            <pc:sldMk cId="2431369155" sldId="257"/>
            <ac:picMk id="70" creationId="{A7F20840-24E7-4ACF-BAFB-8225EF9795C6}"/>
          </ac:picMkLst>
        </pc:picChg>
        <pc:picChg chg="del">
          <ac:chgData name="Jaider Alberto Angarita Ospino" userId="79899531-6058-4a67-8687-ee8249a30e07" providerId="ADAL" clId="{9B0DD3FA-A998-4349-910F-8C96DF4750B6}" dt="2020-08-26T22:34:36.039" v="231" actId="478"/>
          <ac:picMkLst>
            <pc:docMk/>
            <pc:sldMk cId="2431369155" sldId="257"/>
            <ac:picMk id="71" creationId="{C1186C9C-4A6D-4BEC-A7AA-54687ECDE9C6}"/>
          </ac:picMkLst>
        </pc:picChg>
        <pc:picChg chg="add del mod modVis">
          <ac:chgData name="Jaider Alberto Angarita Ospino" userId="79899531-6058-4a67-8687-ee8249a30e07" providerId="ADAL" clId="{9B0DD3FA-A998-4349-910F-8C96DF4750B6}" dt="2020-08-28T23:54:02.871" v="2258" actId="478"/>
          <ac:picMkLst>
            <pc:docMk/>
            <pc:sldMk cId="2431369155" sldId="257"/>
            <ac:picMk id="74" creationId="{3AFC2070-50A9-496E-BBED-42EA2576F696}"/>
          </ac:picMkLst>
        </pc:picChg>
        <pc:picChg chg="add del">
          <ac:chgData name="Jaider Alberto Angarita Ospino" userId="79899531-6058-4a67-8687-ee8249a30e07" providerId="ADAL" clId="{9B0DD3FA-A998-4349-910F-8C96DF4750B6}" dt="2020-08-28T23:39:57.369" v="2179" actId="22"/>
          <ac:picMkLst>
            <pc:docMk/>
            <pc:sldMk cId="2431369155" sldId="257"/>
            <ac:picMk id="84" creationId="{04AB00A9-F69B-44AB-939D-33DEEB62E62E}"/>
          </ac:picMkLst>
        </pc:picChg>
        <pc:picChg chg="add del">
          <ac:chgData name="Jaider Alberto Angarita Ospino" userId="79899531-6058-4a67-8687-ee8249a30e07" providerId="ADAL" clId="{9B0DD3FA-A998-4349-910F-8C96DF4750B6}" dt="2020-08-28T23:40:03.505" v="2181" actId="22"/>
          <ac:picMkLst>
            <pc:docMk/>
            <pc:sldMk cId="2431369155" sldId="257"/>
            <ac:picMk id="87" creationId="{EBA7B25A-C8BD-4778-AD0A-8E2877ACB96E}"/>
          </ac:picMkLst>
        </pc:picChg>
        <pc:picChg chg="add mod">
          <ac:chgData name="Jaider Alberto Angarita Ospino" userId="79899531-6058-4a67-8687-ee8249a30e07" providerId="ADAL" clId="{9B0DD3FA-A998-4349-910F-8C96DF4750B6}" dt="2020-08-28T23:56:09.325" v="2277" actId="164"/>
          <ac:picMkLst>
            <pc:docMk/>
            <pc:sldMk cId="2431369155" sldId="257"/>
            <ac:picMk id="90" creationId="{A1183FD1-18B6-4486-A918-5705C5EFFBE2}"/>
          </ac:picMkLst>
        </pc:picChg>
        <pc:picChg chg="add mod">
          <ac:chgData name="Jaider Alberto Angarita Ospino" userId="79899531-6058-4a67-8687-ee8249a30e07" providerId="ADAL" clId="{9B0DD3FA-A998-4349-910F-8C96DF4750B6}" dt="2020-08-28T23:56:09.325" v="2277" actId="164"/>
          <ac:picMkLst>
            <pc:docMk/>
            <pc:sldMk cId="2431369155" sldId="257"/>
            <ac:picMk id="93" creationId="{9C075BF2-CCA0-44FC-8638-B7E541F73CA9}"/>
          </ac:picMkLst>
        </pc:picChg>
        <pc:picChg chg="add mod">
          <ac:chgData name="Jaider Alberto Angarita Ospino" userId="79899531-6058-4a67-8687-ee8249a30e07" providerId="ADAL" clId="{9B0DD3FA-A998-4349-910F-8C96DF4750B6}" dt="2020-08-28T23:56:09.325" v="2277" actId="164"/>
          <ac:picMkLst>
            <pc:docMk/>
            <pc:sldMk cId="2431369155" sldId="257"/>
            <ac:picMk id="109" creationId="{5D9D8810-B1A1-4B13-B541-9E82433325B9}"/>
          </ac:picMkLst>
        </pc:picChg>
        <pc:picChg chg="add mod">
          <ac:chgData name="Jaider Alberto Angarita Ospino" userId="79899531-6058-4a67-8687-ee8249a30e07" providerId="ADAL" clId="{9B0DD3FA-A998-4349-910F-8C96DF4750B6}" dt="2020-08-28T23:56:09.325" v="2277" actId="164"/>
          <ac:picMkLst>
            <pc:docMk/>
            <pc:sldMk cId="2431369155" sldId="257"/>
            <ac:picMk id="120" creationId="{EA4C3585-6E5D-4BA8-8F82-BDF022E54276}"/>
          </ac:picMkLst>
        </pc:picChg>
        <pc:cxnChg chg="add mod topLvl modVis">
          <ac:chgData name="Jaider Alberto Angarita Ospino" userId="79899531-6058-4a67-8687-ee8249a30e07" providerId="ADAL" clId="{9B0DD3FA-A998-4349-910F-8C96DF4750B6}" dt="2020-08-28T23:56:09.325" v="2277" actId="164"/>
          <ac:cxnSpMkLst>
            <pc:docMk/>
            <pc:sldMk cId="2431369155" sldId="257"/>
            <ac:cxnSpMk id="7" creationId="{B7391620-EE83-4AE2-9D94-D92EFD4A3DC6}"/>
          </ac:cxnSpMkLst>
        </pc:cxnChg>
        <pc:cxnChg chg="del mod ord topLvl">
          <ac:chgData name="Jaider Alberto Angarita Ospino" userId="79899531-6058-4a67-8687-ee8249a30e07" providerId="ADAL" clId="{9B0DD3FA-A998-4349-910F-8C96DF4750B6}" dt="2020-08-27T01:33:27.988" v="1095" actId="478"/>
          <ac:cxnSpMkLst>
            <pc:docMk/>
            <pc:sldMk cId="2431369155" sldId="257"/>
            <ac:cxnSpMk id="9" creationId="{5D048AA7-67BC-42D3-90D6-A056A9D38E30}"/>
          </ac:cxnSpMkLst>
        </pc:cxnChg>
        <pc:cxnChg chg="add del mod">
          <ac:chgData name="Jaider Alberto Angarita Ospino" userId="79899531-6058-4a67-8687-ee8249a30e07" providerId="ADAL" clId="{9B0DD3FA-A998-4349-910F-8C96DF4750B6}" dt="2020-08-26T23:16:24.243" v="990" actId="478"/>
          <ac:cxnSpMkLst>
            <pc:docMk/>
            <pc:sldMk cId="2431369155" sldId="257"/>
            <ac:cxnSpMk id="13" creationId="{69ECFFEE-27C7-49AD-BE75-0C8C961338B7}"/>
          </ac:cxnSpMkLst>
        </pc:cxnChg>
        <pc:cxnChg chg="add del mod">
          <ac:chgData name="Jaider Alberto Angarita Ospino" userId="79899531-6058-4a67-8687-ee8249a30e07" providerId="ADAL" clId="{9B0DD3FA-A998-4349-910F-8C96DF4750B6}" dt="2020-08-27T01:36:25.929" v="1139" actId="11529"/>
          <ac:cxnSpMkLst>
            <pc:docMk/>
            <pc:sldMk cId="2431369155" sldId="257"/>
            <ac:cxnSpMk id="20" creationId="{03E54EC0-3333-4C35-98F5-F7C7216DE10C}"/>
          </ac:cxnSpMkLst>
        </pc:cxnChg>
        <pc:cxnChg chg="add mod topLvl modVis">
          <ac:chgData name="Jaider Alberto Angarita Ospino" userId="79899531-6058-4a67-8687-ee8249a30e07" providerId="ADAL" clId="{9B0DD3FA-A998-4349-910F-8C96DF4750B6}" dt="2020-08-28T23:56:09.325" v="2277" actId="164"/>
          <ac:cxnSpMkLst>
            <pc:docMk/>
            <pc:sldMk cId="2431369155" sldId="257"/>
            <ac:cxnSpMk id="24" creationId="{AA5EB266-6631-4AE5-9C4B-E8D991478E30}"/>
          </ac:cxnSpMkLst>
        </pc:cxnChg>
        <pc:cxnChg chg="del mod">
          <ac:chgData name="Jaider Alberto Angarita Ospino" userId="79899531-6058-4a67-8687-ee8249a30e07" providerId="ADAL" clId="{9B0DD3FA-A998-4349-910F-8C96DF4750B6}" dt="2020-08-26T22:12:48.592" v="171" actId="478"/>
          <ac:cxnSpMkLst>
            <pc:docMk/>
            <pc:sldMk cId="2431369155" sldId="257"/>
            <ac:cxnSpMk id="24" creationId="{E6FE8CED-A288-4404-91EB-3DD829923962}"/>
          </ac:cxnSpMkLst>
        </pc:cxnChg>
        <pc:cxnChg chg="add del mod">
          <ac:chgData name="Jaider Alberto Angarita Ospino" userId="79899531-6058-4a67-8687-ee8249a30e07" providerId="ADAL" clId="{9B0DD3FA-A998-4349-910F-8C96DF4750B6}" dt="2020-08-27T01:40:09.008" v="1176" actId="478"/>
          <ac:cxnSpMkLst>
            <pc:docMk/>
            <pc:sldMk cId="2431369155" sldId="257"/>
            <ac:cxnSpMk id="28" creationId="{8B92539F-A737-4D06-8490-D46004A96E44}"/>
          </ac:cxnSpMkLst>
        </pc:cxnChg>
        <pc:cxnChg chg="add del mod">
          <ac:chgData name="Jaider Alberto Angarita Ospino" userId="79899531-6058-4a67-8687-ee8249a30e07" providerId="ADAL" clId="{9B0DD3FA-A998-4349-910F-8C96DF4750B6}" dt="2020-08-27T01:33:28.999" v="1096" actId="478"/>
          <ac:cxnSpMkLst>
            <pc:docMk/>
            <pc:sldMk cId="2431369155" sldId="257"/>
            <ac:cxnSpMk id="30" creationId="{6954084F-B3E2-49EC-BF4F-06F67EE99898}"/>
          </ac:cxnSpMkLst>
        </pc:cxnChg>
        <pc:cxnChg chg="add mod topLvl modVis">
          <ac:chgData name="Jaider Alberto Angarita Ospino" userId="79899531-6058-4a67-8687-ee8249a30e07" providerId="ADAL" clId="{9B0DD3FA-A998-4349-910F-8C96DF4750B6}" dt="2020-08-28T23:56:09.325" v="2277" actId="164"/>
          <ac:cxnSpMkLst>
            <pc:docMk/>
            <pc:sldMk cId="2431369155" sldId="257"/>
            <ac:cxnSpMk id="34" creationId="{75DAF98C-EA9B-4C08-AD45-19EB0BD77C1D}"/>
          </ac:cxnSpMkLst>
        </pc:cxnChg>
        <pc:cxnChg chg="add del mod">
          <ac:chgData name="Jaider Alberto Angarita Ospino" userId="79899531-6058-4a67-8687-ee8249a30e07" providerId="ADAL" clId="{9B0DD3FA-A998-4349-910F-8C96DF4750B6}" dt="2020-08-27T01:42:24.110" v="1196" actId="478"/>
          <ac:cxnSpMkLst>
            <pc:docMk/>
            <pc:sldMk cId="2431369155" sldId="257"/>
            <ac:cxnSpMk id="36" creationId="{96BBB1F9-04E5-4C71-9096-AF5919A49FE8}"/>
          </ac:cxnSpMkLst>
        </pc:cxnChg>
        <pc:cxnChg chg="add del mod">
          <ac:chgData name="Jaider Alberto Angarita Ospino" userId="79899531-6058-4a67-8687-ee8249a30e07" providerId="ADAL" clId="{9B0DD3FA-A998-4349-910F-8C96DF4750B6}" dt="2020-08-26T23:20:57.812" v="1052" actId="478"/>
          <ac:cxnSpMkLst>
            <pc:docMk/>
            <pc:sldMk cId="2431369155" sldId="257"/>
            <ac:cxnSpMk id="47" creationId="{87D6411D-7A2F-4411-B7B8-D4AD2419C626}"/>
          </ac:cxnSpMkLst>
        </pc:cxnChg>
        <pc:cxnChg chg="add del mod">
          <ac:chgData name="Jaider Alberto Angarita Ospino" userId="79899531-6058-4a67-8687-ee8249a30e07" providerId="ADAL" clId="{9B0DD3FA-A998-4349-910F-8C96DF4750B6}" dt="2020-08-27T01:33:30" v="1097" actId="478"/>
          <ac:cxnSpMkLst>
            <pc:docMk/>
            <pc:sldMk cId="2431369155" sldId="257"/>
            <ac:cxnSpMk id="49" creationId="{FDF508AC-3BF3-4350-8906-9BB0F1574849}"/>
          </ac:cxnSpMkLst>
        </pc:cxnChg>
        <pc:cxnChg chg="add mod topLvl modVis">
          <ac:chgData name="Jaider Alberto Angarita Ospino" userId="79899531-6058-4a67-8687-ee8249a30e07" providerId="ADAL" clId="{9B0DD3FA-A998-4349-910F-8C96DF4750B6}" dt="2020-08-28T23:56:09.325" v="2277" actId="164"/>
          <ac:cxnSpMkLst>
            <pc:docMk/>
            <pc:sldMk cId="2431369155" sldId="257"/>
            <ac:cxnSpMk id="60" creationId="{9244965C-89C1-4B95-961F-BF1C72E5062A}"/>
          </ac:cxnSpMkLst>
        </pc:cxnChg>
        <pc:cxnChg chg="add del mod modVis">
          <ac:chgData name="Jaider Alberto Angarita Ospino" userId="79899531-6058-4a67-8687-ee8249a30e07" providerId="ADAL" clId="{9B0DD3FA-A998-4349-910F-8C96DF4750B6}" dt="2020-08-28T23:55:09.529" v="2269" actId="478"/>
          <ac:cxnSpMkLst>
            <pc:docMk/>
            <pc:sldMk cId="2431369155" sldId="257"/>
            <ac:cxnSpMk id="67" creationId="{2A6B6DBE-FBF1-4258-95FF-A36AA10EB4A9}"/>
          </ac:cxnSpMkLst>
        </pc:cxnChg>
        <pc:cxnChg chg="add del mod modVis">
          <ac:chgData name="Jaider Alberto Angarita Ospino" userId="79899531-6058-4a67-8687-ee8249a30e07" providerId="ADAL" clId="{9B0DD3FA-A998-4349-910F-8C96DF4750B6}" dt="2020-08-28T23:55:18.096" v="2271" actId="478"/>
          <ac:cxnSpMkLst>
            <pc:docMk/>
            <pc:sldMk cId="2431369155" sldId="257"/>
            <ac:cxnSpMk id="75" creationId="{0389A703-9B9E-407D-A5C5-7B672913A1A5}"/>
          </ac:cxnSpMkLst>
        </pc:cxnChg>
        <pc:cxnChg chg="add del mod modVis">
          <ac:chgData name="Jaider Alberto Angarita Ospino" userId="79899531-6058-4a67-8687-ee8249a30e07" providerId="ADAL" clId="{9B0DD3FA-A998-4349-910F-8C96DF4750B6}" dt="2020-08-28T23:55:17.259" v="2270" actId="478"/>
          <ac:cxnSpMkLst>
            <pc:docMk/>
            <pc:sldMk cId="2431369155" sldId="257"/>
            <ac:cxnSpMk id="77" creationId="{C87AB239-B40B-4287-8B90-A166E8BD3648}"/>
          </ac:cxnSpMkLst>
        </pc:cxnChg>
        <pc:cxnChg chg="add del mod">
          <ac:chgData name="Jaider Alberto Angarita Ospino" userId="79899531-6058-4a67-8687-ee8249a30e07" providerId="ADAL" clId="{9B0DD3FA-A998-4349-910F-8C96DF4750B6}" dt="2020-08-28T23:42:25.106" v="2198" actId="478"/>
          <ac:cxnSpMkLst>
            <pc:docMk/>
            <pc:sldMk cId="2431369155" sldId="257"/>
            <ac:cxnSpMk id="92" creationId="{A0A79652-49D5-441E-8354-F80026FC1066}"/>
          </ac:cxnSpMkLst>
        </pc:cxnChg>
      </pc:sldChg>
      <pc:sldChg chg="delSp add del mod">
        <pc:chgData name="Jaider Alberto Angarita Ospino" userId="79899531-6058-4a67-8687-ee8249a30e07" providerId="ADAL" clId="{9B0DD3FA-A998-4349-910F-8C96DF4750B6}" dt="2020-08-28T23:31:08.696" v="2176" actId="2696"/>
        <pc:sldMkLst>
          <pc:docMk/>
          <pc:sldMk cId="2730943567" sldId="258"/>
        </pc:sldMkLst>
        <pc:picChg chg="del">
          <ac:chgData name="Jaider Alberto Angarita Ospino" userId="79899531-6058-4a67-8687-ee8249a30e07" providerId="ADAL" clId="{9B0DD3FA-A998-4349-910F-8C96DF4750B6}" dt="2020-08-28T16:42:48.429" v="1947" actId="478"/>
          <ac:picMkLst>
            <pc:docMk/>
            <pc:sldMk cId="2730943567" sldId="258"/>
            <ac:picMk id="12" creationId="{17077C82-8B0A-4855-B9F6-4A6E8958D433}"/>
          </ac:picMkLst>
        </pc:picChg>
        <pc:picChg chg="del">
          <ac:chgData name="Jaider Alberto Angarita Ospino" userId="79899531-6058-4a67-8687-ee8249a30e07" providerId="ADAL" clId="{9B0DD3FA-A998-4349-910F-8C96DF4750B6}" dt="2020-08-28T16:42:47.841" v="1946" actId="478"/>
          <ac:picMkLst>
            <pc:docMk/>
            <pc:sldMk cId="2730943567" sldId="258"/>
            <ac:picMk id="13" creationId="{793FC2AB-E15A-48DC-BFBF-88379B003227}"/>
          </ac:picMkLst>
        </pc:picChg>
        <pc:picChg chg="del">
          <ac:chgData name="Jaider Alberto Angarita Ospino" userId="79899531-6058-4a67-8687-ee8249a30e07" providerId="ADAL" clId="{9B0DD3FA-A998-4349-910F-8C96DF4750B6}" dt="2020-08-28T16:42:47.231" v="1945" actId="478"/>
          <ac:picMkLst>
            <pc:docMk/>
            <pc:sldMk cId="2730943567" sldId="258"/>
            <ac:picMk id="15" creationId="{7191515F-6972-4703-A240-E7BA2604F9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0E1B4-AF5F-464D-90C5-E6EE054DF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CF9AFB-1FAB-4C14-97B2-FBFE4A3E3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6E5F03-BD9E-4377-8B2B-B481C0B4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67D-B1C5-4457-A1D7-5A43E1BD2A8A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10FED8-F9F7-496B-8CEE-E6C940CD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5A0EE-230F-420A-8895-FF4242B5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80C-908F-42BB-A875-3F4F93FE4F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51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DB69E-1863-43A2-A0CE-B0A4BA7D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1EA7E7-A09F-4F31-9ECA-815D8DB8A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CD1DC6-5A9A-4AEA-B47C-A0E2638E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67D-B1C5-4457-A1D7-5A43E1BD2A8A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6E2D2D-DBD9-4220-B908-7BD63C6B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AC0E0E-3E10-4A19-B3A7-DA33D9D4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80C-908F-42BB-A875-3F4F93FE4F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6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9F1293-5549-49F9-AB63-436724684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1F3689-DF74-4051-8CC0-EBD582C72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E6A1F-1DDC-474E-8986-9C48B389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67D-B1C5-4457-A1D7-5A43E1BD2A8A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8E36E1-2ABD-4CE5-A85E-37D6FBF0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A24812-EE71-464F-BE65-F696D9DF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80C-908F-42BB-A875-3F4F93FE4F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912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0B33C-7B50-46D1-B47B-B924C3B7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8B39D-786B-495B-A6A8-EB142B69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8D8B5-7521-4105-B0EB-5F9006FF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67D-B1C5-4457-A1D7-5A43E1BD2A8A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A781A-0611-45FD-ACF8-513879BA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2A105-F638-4C94-86F2-C607BABA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80C-908F-42BB-A875-3F4F93FE4F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531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17FC2-8792-461E-AA50-FF444432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0A4DDE-8C44-474A-86AC-95B6E64E5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7D7481-72E9-4E03-8D49-DA0BE0ED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67D-B1C5-4457-A1D7-5A43E1BD2A8A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DD1D5-49BC-46E8-B297-BC511461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BB19F4-53B4-4D7B-9515-E287EE17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80C-908F-42BB-A875-3F4F93FE4F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983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D8F1D-0E83-49E5-B960-28583E983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B6B91-2B42-4091-87E7-245119348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371FC8-5D13-4001-A899-FCCF368FA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E72DAE-8589-415C-8803-1AF97303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67D-B1C5-4457-A1D7-5A43E1BD2A8A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AE3C36-344E-4443-BAAF-49BB916C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846C61-1F57-4933-B6D3-395973F8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80C-908F-42BB-A875-3F4F93FE4F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64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1722C-D9E5-4483-A30E-0EF635FF9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657E79-461F-495D-8662-A516F9F7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B442A7-3C94-46C3-AFF3-C7E556AE8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3E8E3C-20D5-4814-8CBB-9BC4D10CB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515D1C-D58E-4DA8-AEE9-9852CA0D8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BD1ADC-CEAD-4449-8288-3415CFCE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67D-B1C5-4457-A1D7-5A43E1BD2A8A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804EB7-BEF5-4DB8-B982-AFF8A2DFC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76EB6C4-A94B-483A-95B5-1F9ADA8E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80C-908F-42BB-A875-3F4F93FE4F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561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EE0A2-5423-4836-8BD0-7C3A2874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7C38E7-7251-4F11-83EF-2C4F2E8F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67D-B1C5-4457-A1D7-5A43E1BD2A8A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25C100-6674-431F-A09D-A87AB9D3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B1D801-BF38-4038-84DE-9DEA9B64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80C-908F-42BB-A875-3F4F93FE4F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4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485B29-71C6-4FDA-8719-07558455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67D-B1C5-4457-A1D7-5A43E1BD2A8A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01FE4F-5E39-4DA8-9C4E-FAB8AD33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0EE2AA-E4D9-40D1-8AA9-8F8DBEFC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80C-908F-42BB-A875-3F4F93FE4F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562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DC2EE-0CD1-4D89-914C-2CB6779D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AA33B-AC3E-4C0D-B98C-4C246356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DB13F6-4393-446D-805E-0018A1282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57CABA-D9E3-4031-BDC5-CFD8B8F12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67D-B1C5-4457-A1D7-5A43E1BD2A8A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56AED7-71DB-4A06-BB3B-EFE50D69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957C05-4803-4698-AEC7-88559DA1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80C-908F-42BB-A875-3F4F93FE4F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741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1186C-21C4-494B-9302-D36120BC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47B286-3F20-48F2-A465-2157CCA61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5631F9-444D-42FA-829A-FA64B8A17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3142BA-F8E2-4263-940C-1800F47C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2567D-B1C5-4457-A1D7-5A43E1BD2A8A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096D91-3B41-4D95-B417-2B7B75CC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3AE6D2-F632-4F90-B834-35C624C8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D280C-908F-42BB-A875-3F4F93FE4F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418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1ABE4E-20D3-4292-B301-8803D3E53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6C87F-F8FC-4D98-BD03-9C7E149BC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999B5-46E9-4064-8856-F7F7FA3D4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2567D-B1C5-4457-A1D7-5A43E1BD2A8A}" type="datetimeFigureOut">
              <a:rPr lang="es-CO" smtClean="0"/>
              <a:t>28/08/2020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E1BBF-C65F-4F0E-9844-A951B5C00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BAD128-9C66-47AB-8E82-9CFE770F0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D280C-908F-42BB-A875-3F4F93FE4F4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29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o 123">
            <a:extLst>
              <a:ext uri="{FF2B5EF4-FFF2-40B4-BE49-F238E27FC236}">
                <a16:creationId xmlns:a16="http://schemas.microsoft.com/office/drawing/2014/main" id="{BCF7A53C-2FC0-44BC-805D-B6864F022027}"/>
              </a:ext>
            </a:extLst>
          </p:cNvPr>
          <p:cNvGrpSpPr/>
          <p:nvPr/>
        </p:nvGrpSpPr>
        <p:grpSpPr>
          <a:xfrm>
            <a:off x="3330152" y="2083845"/>
            <a:ext cx="5531697" cy="2690311"/>
            <a:chOff x="3595613" y="2003359"/>
            <a:chExt cx="5531697" cy="269031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DAF8608F-CD69-46BA-96FE-E58C3EFAF589}"/>
                </a:ext>
              </a:extLst>
            </p:cNvPr>
            <p:cNvSpPr/>
            <p:nvPr/>
          </p:nvSpPr>
          <p:spPr>
            <a:xfrm>
              <a:off x="4576733" y="2677302"/>
              <a:ext cx="2923755" cy="1466266"/>
            </a:xfrm>
            <a:prstGeom prst="ellipse">
              <a:avLst/>
            </a:prstGeom>
            <a:pattFill prst="pct20">
              <a:fgClr>
                <a:schemeClr val="accent6">
                  <a:lumMod val="7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07CCD2B8-6DCE-40ED-98A0-CD1E4866C8E4}"/>
                </a:ext>
              </a:extLst>
            </p:cNvPr>
            <p:cNvSpPr txBox="1"/>
            <p:nvPr/>
          </p:nvSpPr>
          <p:spPr>
            <a:xfrm>
              <a:off x="3595614" y="2003359"/>
              <a:ext cx="415499" cy="24622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CO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JetBrains Mono" panose="020B0509020102050004" pitchFamily="49" charset="0"/>
                </a:rPr>
                <a:t>fw1</a:t>
              </a:r>
            </a:p>
          </p:txBody>
        </p:sp>
        <p:sp>
          <p:nvSpPr>
            <p:cNvPr id="72" name="CuadroTexto 71">
              <a:extLst>
                <a:ext uri="{FF2B5EF4-FFF2-40B4-BE49-F238E27FC236}">
                  <a16:creationId xmlns:a16="http://schemas.microsoft.com/office/drawing/2014/main" id="{4C708750-F64F-4927-85A6-A8CC1D0BCF53}"/>
                </a:ext>
              </a:extLst>
            </p:cNvPr>
            <p:cNvSpPr txBox="1"/>
            <p:nvPr/>
          </p:nvSpPr>
          <p:spPr>
            <a:xfrm>
              <a:off x="4393354" y="2249580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CO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0" i="1" u="none" strike="noStrike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JetBrains Mono" panose="020B0509020102050004" pitchFamily="49" charset="0"/>
                </a:defRPr>
              </a:lvl1pPr>
            </a:lstStyle>
            <a:p>
              <a:r>
                <a:rPr lang="es-CO" dirty="0">
                  <a:solidFill>
                    <a:schemeClr val="bg2">
                      <a:lumMod val="25000"/>
                    </a:schemeClr>
                  </a:solidFill>
                </a:rPr>
                <a:t>eth1</a:t>
              </a:r>
            </a:p>
            <a:p>
              <a:r>
                <a:rPr lang="es-CO" dirty="0">
                  <a:solidFill>
                    <a:schemeClr val="bg2">
                      <a:lumMod val="25000"/>
                    </a:schemeClr>
                  </a:solidFill>
                </a:rPr>
                <a:t>10.10.10.1</a:t>
              </a:r>
            </a:p>
          </p:txBody>
        </p: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D8815F0D-9847-4D19-8043-952DFDB6388D}"/>
                </a:ext>
              </a:extLst>
            </p:cNvPr>
            <p:cNvSpPr txBox="1"/>
            <p:nvPr/>
          </p:nvSpPr>
          <p:spPr>
            <a:xfrm>
              <a:off x="4393354" y="4101888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CO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0" i="1" u="none" strike="noStrike" cap="none" spc="0" normalizeH="0" baseline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JetBrains Mono" panose="020B0509020102050004" pitchFamily="49" charset="0"/>
                </a:defRPr>
              </a:lvl1pPr>
            </a:lstStyle>
            <a:p>
              <a:r>
                <a:rPr lang="es-CO" dirty="0"/>
                <a:t>10.10.10.2</a:t>
              </a:r>
            </a:p>
            <a:p>
              <a:r>
                <a:rPr lang="es-CO" dirty="0"/>
                <a:t>eth1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522D8E3-44B0-49B6-8E25-84404FE9B075}"/>
                </a:ext>
              </a:extLst>
            </p:cNvPr>
            <p:cNvSpPr txBox="1"/>
            <p:nvPr/>
          </p:nvSpPr>
          <p:spPr>
            <a:xfrm>
              <a:off x="5736457" y="2616681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1400" b="1" dirty="0" err="1">
                  <a:solidFill>
                    <a:srgbClr val="0070C0"/>
                  </a:solidFill>
                  <a:latin typeface="JetBrains Mono" panose="020B0509020102050004" pitchFamily="49" charset="0"/>
                </a:rPr>
                <a:t>Area</a:t>
              </a:r>
              <a:r>
                <a:rPr lang="es-CO" sz="1400" b="1" dirty="0">
                  <a:solidFill>
                    <a:srgbClr val="0070C0"/>
                  </a:solidFill>
                  <a:latin typeface="JetBrains Mono" panose="020B0509020102050004" pitchFamily="49" charset="0"/>
                </a:rPr>
                <a:t>: </a:t>
              </a:r>
              <a:r>
                <a:rPr lang="es-CO" sz="1400" b="1" dirty="0" err="1">
                  <a:solidFill>
                    <a:srgbClr val="0070C0"/>
                  </a:solidFill>
                  <a:latin typeface="JetBrains Mono" panose="020B0509020102050004" pitchFamily="49" charset="0"/>
                </a:rPr>
                <a:t>backbone</a:t>
              </a:r>
              <a:endParaRPr lang="es-CO" sz="1400" b="1" dirty="0">
                <a:solidFill>
                  <a:srgbClr val="0070C0"/>
                </a:solidFill>
                <a:latin typeface="JetBrains Mono" panose="020B0509020102050004" pitchFamily="49" charset="0"/>
              </a:endParaRPr>
            </a:p>
          </p:txBody>
        </p:sp>
        <p:cxnSp>
          <p:nvCxnSpPr>
            <p:cNvPr id="7" name="Conector: angular 6">
              <a:extLst>
                <a:ext uri="{FF2B5EF4-FFF2-40B4-BE49-F238E27FC236}">
                  <a16:creationId xmlns:a16="http://schemas.microsoft.com/office/drawing/2014/main" id="{B7391620-EE83-4AE2-9D94-D92EFD4A3DC6}"/>
                </a:ext>
              </a:extLst>
            </p:cNvPr>
            <p:cNvCxnSpPr>
              <a:cxnSpLocks/>
              <a:stCxn id="90" idx="3"/>
              <a:endCxn id="109" idx="1"/>
            </p:cNvCxnSpPr>
            <p:nvPr/>
          </p:nvCxnSpPr>
          <p:spPr>
            <a:xfrm>
              <a:off x="4472868" y="2593669"/>
              <a:ext cx="1336293" cy="747893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AA5EB266-6631-4AE5-9C4B-E8D991478E30}"/>
                </a:ext>
              </a:extLst>
            </p:cNvPr>
            <p:cNvCxnSpPr>
              <a:cxnSpLocks/>
              <a:stCxn id="109" idx="3"/>
              <a:endCxn id="120" idx="1"/>
            </p:cNvCxnSpPr>
            <p:nvPr/>
          </p:nvCxnSpPr>
          <p:spPr>
            <a:xfrm flipV="1">
              <a:off x="6805851" y="3340631"/>
              <a:ext cx="1444206" cy="931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ctor: angular 33">
              <a:extLst>
                <a:ext uri="{FF2B5EF4-FFF2-40B4-BE49-F238E27FC236}">
                  <a16:creationId xmlns:a16="http://schemas.microsoft.com/office/drawing/2014/main" id="{75DAF98C-EA9B-4C08-AD45-19EB0BD77C1D}"/>
                </a:ext>
              </a:extLst>
            </p:cNvPr>
            <p:cNvCxnSpPr>
              <a:cxnSpLocks/>
              <a:stCxn id="93" idx="3"/>
              <a:endCxn id="109" idx="1"/>
            </p:cNvCxnSpPr>
            <p:nvPr/>
          </p:nvCxnSpPr>
          <p:spPr>
            <a:xfrm flipV="1">
              <a:off x="4472867" y="3341562"/>
              <a:ext cx="1336294" cy="747894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9244965C-89C1-4B95-961F-BF1C72E5062A}"/>
                </a:ext>
              </a:extLst>
            </p:cNvPr>
            <p:cNvCxnSpPr>
              <a:cxnSpLocks/>
              <a:stCxn id="90" idx="2"/>
              <a:endCxn id="93" idx="0"/>
            </p:cNvCxnSpPr>
            <p:nvPr/>
          </p:nvCxnSpPr>
          <p:spPr>
            <a:xfrm flipH="1">
              <a:off x="4034241" y="2942284"/>
              <a:ext cx="1" cy="798557"/>
            </a:xfrm>
            <a:prstGeom prst="straightConnector1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FB296703-D333-4E6F-8141-6A128055A274}"/>
                </a:ext>
              </a:extLst>
            </p:cNvPr>
            <p:cNvSpPr txBox="1"/>
            <p:nvPr/>
          </p:nvSpPr>
          <p:spPr>
            <a:xfrm>
              <a:off x="7497973" y="3034155"/>
              <a:ext cx="7938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s-CO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0" i="1" u="none" strike="noStrike" cap="none" spc="0" normalizeH="0" baseline="0">
                  <a:ln>
                    <a:noFill/>
                  </a:ln>
                  <a:solidFill>
                    <a:schemeClr val="bg2">
                      <a:lumMod val="25000"/>
                    </a:schemeClr>
                  </a:solidFill>
                  <a:effectLst/>
                  <a:uLnTx/>
                  <a:uFillTx/>
                  <a:latin typeface="JetBrains Mono" panose="020B0509020102050004" pitchFamily="49" charset="0"/>
                </a:defRPr>
              </a:lvl1pPr>
            </a:lstStyle>
            <a:p>
              <a:pPr algn="r"/>
              <a:r>
                <a:rPr lang="es-CO" dirty="0"/>
                <a:t>eth1</a:t>
              </a:r>
            </a:p>
            <a:p>
              <a:r>
                <a:rPr lang="es-CO" dirty="0"/>
                <a:t>10.10.10.4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F1B9B40C-A528-4FED-9E1B-6BCB1801FF23}"/>
                </a:ext>
              </a:extLst>
            </p:cNvPr>
            <p:cNvSpPr txBox="1"/>
            <p:nvPr/>
          </p:nvSpPr>
          <p:spPr>
            <a:xfrm>
              <a:off x="3808736" y="3206961"/>
              <a:ext cx="276999" cy="278281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>
              <a:defPPr>
                <a:defRPr lang="es-CO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800" b="0" i="1" u="none" strike="noStrike" cap="none" spc="0" normalizeH="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JetBrains Mono" panose="020B0509020102050004" pitchFamily="49" charset="0"/>
                </a:defRPr>
              </a:lvl1pPr>
            </a:lstStyle>
            <a:p>
              <a:r>
                <a:rPr lang="es-CO" sz="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Sync</a:t>
              </a:r>
              <a:endParaRPr lang="es-CO" sz="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659BE89B-E64B-466F-9B3B-5C6170E02071}"/>
                </a:ext>
              </a:extLst>
            </p:cNvPr>
            <p:cNvSpPr txBox="1"/>
            <p:nvPr/>
          </p:nvSpPr>
          <p:spPr>
            <a:xfrm>
              <a:off x="3595613" y="4447449"/>
              <a:ext cx="415499" cy="24622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s-CO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JetBrains Mono" panose="020B0509020102050004" pitchFamily="49" charset="0"/>
                </a:defRPr>
              </a:lvl1pPr>
            </a:lstStyle>
            <a:p>
              <a:r>
                <a:rPr lang="es-CO" dirty="0"/>
                <a:t>fw2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60A2D5D7-D579-4C5F-8622-D4178AD14A74}"/>
                </a:ext>
              </a:extLst>
            </p:cNvPr>
            <p:cNvSpPr txBox="1"/>
            <p:nvPr/>
          </p:nvSpPr>
          <p:spPr>
            <a:xfrm>
              <a:off x="8250057" y="2770569"/>
              <a:ext cx="415499" cy="246221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>
              <a:defPPr>
                <a:defRPr lang="es-CO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JetBrains Mono" panose="020B0509020102050004" pitchFamily="49" charset="0"/>
                </a:defRPr>
              </a:lvl1pPr>
            </a:lstStyle>
            <a:p>
              <a:r>
                <a:rPr lang="es-CO" dirty="0"/>
                <a:t>fw3</a:t>
              </a:r>
            </a:p>
          </p:txBody>
        </p:sp>
        <p:pic>
          <p:nvPicPr>
            <p:cNvPr id="90" name="Picture 84">
              <a:extLst>
                <a:ext uri="{FF2B5EF4-FFF2-40B4-BE49-F238E27FC236}">
                  <a16:creationId xmlns:a16="http://schemas.microsoft.com/office/drawing/2014/main" id="{A1183FD1-18B6-4486-A918-5705C5EFF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auto">
            <a:xfrm>
              <a:off x="3595615" y="2245054"/>
              <a:ext cx="877253" cy="69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3" name="Picture 84">
              <a:extLst>
                <a:ext uri="{FF2B5EF4-FFF2-40B4-BE49-F238E27FC236}">
                  <a16:creationId xmlns:a16="http://schemas.microsoft.com/office/drawing/2014/main" id="{9C075BF2-CCA0-44FC-8638-B7E541F73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auto">
            <a:xfrm>
              <a:off x="3595614" y="3740841"/>
              <a:ext cx="877253" cy="69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61">
              <a:extLst>
                <a:ext uri="{FF2B5EF4-FFF2-40B4-BE49-F238E27FC236}">
                  <a16:creationId xmlns:a16="http://schemas.microsoft.com/office/drawing/2014/main" id="{5D9D8810-B1A1-4B13-B541-9E8243332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9161" y="2984903"/>
              <a:ext cx="996690" cy="713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0" name="Picture 84">
              <a:extLst>
                <a:ext uri="{FF2B5EF4-FFF2-40B4-BE49-F238E27FC236}">
                  <a16:creationId xmlns:a16="http://schemas.microsoft.com/office/drawing/2014/main" id="{EA4C3585-6E5D-4BA8-8F82-BDF022E54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auto">
            <a:xfrm>
              <a:off x="8250057" y="2992016"/>
              <a:ext cx="877253" cy="697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1369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13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JetBrains Mono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Jaider Alberto Angarita Ospino</dc:creator>
  <cp:lastModifiedBy>Jaider Alberto Angarita Ospino</cp:lastModifiedBy>
  <cp:revision>8</cp:revision>
  <dcterms:created xsi:type="dcterms:W3CDTF">2020-08-02T22:13:41Z</dcterms:created>
  <dcterms:modified xsi:type="dcterms:W3CDTF">2020-08-29T00:00:32Z</dcterms:modified>
</cp:coreProperties>
</file>