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75" r:id="rId11"/>
  </p:sldIdLst>
  <p:sldSz cx="12192000" cy="6858000"/>
  <p:notesSz cx="12192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yDB5hoPDDt76wdFeLUxXMicFs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A1FAC-795B-4E29-BD9B-E6A74E1DE91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640465C5-E36C-43EC-84AD-CD05BE496448}">
      <dgm:prSet phldrT="[Texto]" custT="1"/>
      <dgm:spPr/>
      <dgm:t>
        <a:bodyPr/>
        <a:lstStyle/>
        <a:p>
          <a:r>
            <a:rPr lang="es-CO" sz="2800" dirty="0"/>
            <a:t>Explotación de CVE-2016-5558</a:t>
          </a:r>
        </a:p>
      </dgm:t>
    </dgm:pt>
    <dgm:pt modelId="{2676F65F-E604-4A88-837D-63B14F2B8950}" type="parTrans" cxnId="{743C32F4-4CEF-4B02-A9FF-23FE175B3DE7}">
      <dgm:prSet/>
      <dgm:spPr/>
      <dgm:t>
        <a:bodyPr/>
        <a:lstStyle/>
        <a:p>
          <a:endParaRPr lang="es-CO" sz="1600"/>
        </a:p>
      </dgm:t>
    </dgm:pt>
    <dgm:pt modelId="{B2C78241-BEB1-414B-8512-8D9DE542BFC5}" type="sibTrans" cxnId="{743C32F4-4CEF-4B02-A9FF-23FE175B3DE7}">
      <dgm:prSet/>
      <dgm:spPr/>
      <dgm:t>
        <a:bodyPr/>
        <a:lstStyle/>
        <a:p>
          <a:endParaRPr lang="es-CO" sz="1600"/>
        </a:p>
      </dgm:t>
    </dgm:pt>
    <dgm:pt modelId="{F6524C6B-EEC8-414F-8B51-9B5AAF163610}">
      <dgm:prSet phldrT="[Texto]" custT="1"/>
      <dgm:spPr/>
      <dgm:t>
        <a:bodyPr/>
        <a:lstStyle/>
        <a:p>
          <a:r>
            <a:rPr lang="es-CO" sz="2000" b="1" i="0" dirty="0"/>
            <a:t>Técnica de Explotación</a:t>
          </a:r>
          <a:endParaRPr lang="es-CO" sz="1600" dirty="0"/>
        </a:p>
      </dgm:t>
    </dgm:pt>
    <dgm:pt modelId="{92C0DBA1-E0F3-49DF-9904-D6F61E1D08F6}" type="parTrans" cxnId="{DAD8DEF9-CEFA-4DA6-93B8-C81A4E9537C7}">
      <dgm:prSet/>
      <dgm:spPr/>
      <dgm:t>
        <a:bodyPr/>
        <a:lstStyle/>
        <a:p>
          <a:endParaRPr lang="es-CO" sz="1600"/>
        </a:p>
      </dgm:t>
    </dgm:pt>
    <dgm:pt modelId="{40C25D85-7BCE-45AC-A3CB-514916072178}" type="sibTrans" cxnId="{DAD8DEF9-CEFA-4DA6-93B8-C81A4E9537C7}">
      <dgm:prSet/>
      <dgm:spPr/>
      <dgm:t>
        <a:bodyPr/>
        <a:lstStyle/>
        <a:p>
          <a:endParaRPr lang="es-CO" sz="1600"/>
        </a:p>
      </dgm:t>
    </dgm:pt>
    <dgm:pt modelId="{0AA9537E-C647-489A-8967-5B577088077C}">
      <dgm:prSet phldrT="[Texto]" custT="1"/>
      <dgm:spPr/>
      <dgm:t>
        <a:bodyPr/>
        <a:lstStyle/>
        <a:p>
          <a:r>
            <a:rPr lang="es-CO" sz="2000" b="1" i="0" dirty="0"/>
            <a:t>Requisitos para la Explotación</a:t>
          </a:r>
          <a:endParaRPr lang="es-CO" sz="2000" dirty="0"/>
        </a:p>
      </dgm:t>
    </dgm:pt>
    <dgm:pt modelId="{3D9049CC-21CF-4122-B9C6-357E10DBC72C}" type="parTrans" cxnId="{20B66CB8-1A23-4E2F-8029-B40971BF1418}">
      <dgm:prSet/>
      <dgm:spPr/>
      <dgm:t>
        <a:bodyPr/>
        <a:lstStyle/>
        <a:p>
          <a:endParaRPr lang="es-CO" sz="1600"/>
        </a:p>
      </dgm:t>
    </dgm:pt>
    <dgm:pt modelId="{285DF336-4F3E-4583-B90D-80CCE9FEC83E}" type="sibTrans" cxnId="{20B66CB8-1A23-4E2F-8029-B40971BF1418}">
      <dgm:prSet/>
      <dgm:spPr/>
      <dgm:t>
        <a:bodyPr/>
        <a:lstStyle/>
        <a:p>
          <a:endParaRPr lang="es-CO" sz="1600"/>
        </a:p>
      </dgm:t>
    </dgm:pt>
    <dgm:pt modelId="{C7194EA1-6E0F-43AF-AD13-22FF4A204EE6}">
      <dgm:prSet phldrT="[Texto]" custT="1"/>
      <dgm:spPr/>
      <dgm:t>
        <a:bodyPr/>
        <a:lstStyle/>
        <a:p>
          <a:r>
            <a:rPr lang="es-CO" sz="2000" b="1" i="0" dirty="0"/>
            <a:t>Impacto de la Explotación</a:t>
          </a:r>
          <a:endParaRPr lang="es-CO" sz="2000" dirty="0"/>
        </a:p>
      </dgm:t>
    </dgm:pt>
    <dgm:pt modelId="{F51F6616-AD02-47CE-ABFA-49C628FE8523}" type="parTrans" cxnId="{0AAC0FE3-DD29-403E-9CD6-4687EB8D5EC7}">
      <dgm:prSet/>
      <dgm:spPr/>
      <dgm:t>
        <a:bodyPr/>
        <a:lstStyle/>
        <a:p>
          <a:endParaRPr lang="es-CO" sz="1600"/>
        </a:p>
      </dgm:t>
    </dgm:pt>
    <dgm:pt modelId="{6614FC75-0FC4-4ED2-B3CA-5E9E69413D3B}" type="sibTrans" cxnId="{0AAC0FE3-DD29-403E-9CD6-4687EB8D5EC7}">
      <dgm:prSet/>
      <dgm:spPr/>
      <dgm:t>
        <a:bodyPr/>
        <a:lstStyle/>
        <a:p>
          <a:endParaRPr lang="es-CO" sz="1600"/>
        </a:p>
      </dgm:t>
    </dgm:pt>
    <dgm:pt modelId="{9CBD568C-7A05-446C-861F-4BDE8F6CBC89}">
      <dgm:prSet custT="1"/>
      <dgm:spPr/>
      <dgm:t>
        <a:bodyPr/>
        <a:lstStyle/>
        <a:p>
          <a:r>
            <a:rPr lang="es-MX" sz="1800" b="1" dirty="0"/>
            <a:t>Control total sobre el sistema comprometido. Riesgo de fuga de datos sensibles o ataques de malware</a:t>
          </a:r>
          <a:r>
            <a:rPr lang="es-MX" sz="1800" dirty="0"/>
            <a:t>.</a:t>
          </a:r>
          <a:endParaRPr lang="es-CO" sz="1800" dirty="0"/>
        </a:p>
      </dgm:t>
    </dgm:pt>
    <dgm:pt modelId="{3602708B-373A-4264-A16C-45466A8B0994}" type="parTrans" cxnId="{903CF98D-A056-49ED-A33A-82F6F02C50B5}">
      <dgm:prSet/>
      <dgm:spPr/>
      <dgm:t>
        <a:bodyPr/>
        <a:lstStyle/>
        <a:p>
          <a:endParaRPr lang="es-CO" sz="1600"/>
        </a:p>
      </dgm:t>
    </dgm:pt>
    <dgm:pt modelId="{212C4592-C4DB-4F43-8AC4-AD6C378FDDBB}" type="sibTrans" cxnId="{903CF98D-A056-49ED-A33A-82F6F02C50B5}">
      <dgm:prSet/>
      <dgm:spPr/>
      <dgm:t>
        <a:bodyPr/>
        <a:lstStyle/>
        <a:p>
          <a:endParaRPr lang="es-CO" sz="1600"/>
        </a:p>
      </dgm:t>
    </dgm:pt>
    <dgm:pt modelId="{F7DC1054-0DC0-40A0-8446-FDA035D4621D}">
      <dgm:prSet custT="1"/>
      <dgm:spPr/>
      <dgm:t>
        <a:bodyPr/>
        <a:lstStyle/>
        <a:p>
          <a:r>
            <a:rPr lang="es-MX" sz="1800" b="1" dirty="0"/>
            <a:t>Un atacante envía un archivo especialmente diseñado con código malicioso que es procesado por Oracle </a:t>
          </a:r>
          <a:r>
            <a:rPr lang="es-MX" sz="1800" b="1" dirty="0" err="1"/>
            <a:t>Outside</a:t>
          </a:r>
          <a:r>
            <a:rPr lang="es-MX" sz="1800" b="1" dirty="0"/>
            <a:t> In, activando la vulnerabilidad</a:t>
          </a:r>
          <a:endParaRPr lang="es-CO" sz="1800" b="1" dirty="0"/>
        </a:p>
      </dgm:t>
    </dgm:pt>
    <dgm:pt modelId="{FBB6DDB7-7A70-4782-ACB1-330A816FE219}" type="parTrans" cxnId="{F85BB03D-8D61-4256-8E4B-09FDA621FDD9}">
      <dgm:prSet/>
      <dgm:spPr/>
      <dgm:t>
        <a:bodyPr/>
        <a:lstStyle/>
        <a:p>
          <a:endParaRPr lang="es-CO"/>
        </a:p>
      </dgm:t>
    </dgm:pt>
    <dgm:pt modelId="{71A6F7C0-F4DE-4161-B2CD-02AC727695E8}" type="sibTrans" cxnId="{F85BB03D-8D61-4256-8E4B-09FDA621FDD9}">
      <dgm:prSet/>
      <dgm:spPr/>
      <dgm:t>
        <a:bodyPr/>
        <a:lstStyle/>
        <a:p>
          <a:endParaRPr lang="es-CO"/>
        </a:p>
      </dgm:t>
    </dgm:pt>
    <dgm:pt modelId="{CCDFC83B-915E-4602-961E-EB487478EB42}">
      <dgm:prSet custT="1"/>
      <dgm:spPr/>
      <dgm:t>
        <a:bodyPr/>
        <a:lstStyle/>
        <a:p>
          <a:r>
            <a:rPr lang="es-MX" sz="1800" b="1" dirty="0"/>
            <a:t>El atacante necesita enviar un archivo manipulado al servidor. No se requiere autenticación en la mayoría de los casos</a:t>
          </a:r>
          <a:r>
            <a:rPr lang="es-MX" sz="1800" dirty="0"/>
            <a:t>.</a:t>
          </a:r>
          <a:endParaRPr lang="es-CO" sz="1800" dirty="0"/>
        </a:p>
      </dgm:t>
    </dgm:pt>
    <dgm:pt modelId="{707940B5-97E4-4939-B4BE-E7FDC1CB7D7F}" type="parTrans" cxnId="{C182B90B-FD32-4997-9BD9-EE20EEB91870}">
      <dgm:prSet/>
      <dgm:spPr/>
      <dgm:t>
        <a:bodyPr/>
        <a:lstStyle/>
        <a:p>
          <a:endParaRPr lang="es-CO"/>
        </a:p>
      </dgm:t>
    </dgm:pt>
    <dgm:pt modelId="{225FCE17-BBDE-4D12-B44A-060A5FE1AEE3}" type="sibTrans" cxnId="{C182B90B-FD32-4997-9BD9-EE20EEB91870}">
      <dgm:prSet/>
      <dgm:spPr/>
      <dgm:t>
        <a:bodyPr/>
        <a:lstStyle/>
        <a:p>
          <a:endParaRPr lang="es-CO"/>
        </a:p>
      </dgm:t>
    </dgm:pt>
    <dgm:pt modelId="{B0995173-D9C3-4C2D-9F95-AD27514130DB}" type="pres">
      <dgm:prSet presAssocID="{6ECA1FAC-795B-4E29-BD9B-E6A74E1DE9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B2B1D0-875A-4564-A697-718D3F6434BE}" type="pres">
      <dgm:prSet presAssocID="{640465C5-E36C-43EC-84AD-CD05BE496448}" presName="hierRoot1" presStyleCnt="0">
        <dgm:presLayoutVars>
          <dgm:hierBranch val="init"/>
        </dgm:presLayoutVars>
      </dgm:prSet>
      <dgm:spPr/>
    </dgm:pt>
    <dgm:pt modelId="{EB7CAE90-459B-4334-9325-8DEC73E48D9F}" type="pres">
      <dgm:prSet presAssocID="{640465C5-E36C-43EC-84AD-CD05BE496448}" presName="rootComposite1" presStyleCnt="0"/>
      <dgm:spPr/>
    </dgm:pt>
    <dgm:pt modelId="{1394A444-3363-4789-AE1E-38C67F649539}" type="pres">
      <dgm:prSet presAssocID="{640465C5-E36C-43EC-84AD-CD05BE496448}" presName="rootText1" presStyleLbl="node0" presStyleIdx="0" presStyleCnt="1" custLinFactNeighborY="-500">
        <dgm:presLayoutVars>
          <dgm:chPref val="3"/>
        </dgm:presLayoutVars>
      </dgm:prSet>
      <dgm:spPr/>
    </dgm:pt>
    <dgm:pt modelId="{C41E0AF5-11BF-4FEC-A6A6-C403301DF470}" type="pres">
      <dgm:prSet presAssocID="{640465C5-E36C-43EC-84AD-CD05BE496448}" presName="rootConnector1" presStyleLbl="node1" presStyleIdx="0" presStyleCnt="0"/>
      <dgm:spPr/>
    </dgm:pt>
    <dgm:pt modelId="{2EDA9A4A-8692-4E12-BD63-CD81605115F6}" type="pres">
      <dgm:prSet presAssocID="{640465C5-E36C-43EC-84AD-CD05BE496448}" presName="hierChild2" presStyleCnt="0"/>
      <dgm:spPr/>
    </dgm:pt>
    <dgm:pt modelId="{A909280B-50A0-467C-BC12-28852FC34AE6}" type="pres">
      <dgm:prSet presAssocID="{92C0DBA1-E0F3-49DF-9904-D6F61E1D08F6}" presName="Name64" presStyleLbl="parChTrans1D2" presStyleIdx="0" presStyleCnt="3"/>
      <dgm:spPr/>
    </dgm:pt>
    <dgm:pt modelId="{2207E9A6-F5BC-44E5-BF45-F9B1529C2F13}" type="pres">
      <dgm:prSet presAssocID="{F6524C6B-EEC8-414F-8B51-9B5AAF163610}" presName="hierRoot2" presStyleCnt="0">
        <dgm:presLayoutVars>
          <dgm:hierBranch val="init"/>
        </dgm:presLayoutVars>
      </dgm:prSet>
      <dgm:spPr/>
    </dgm:pt>
    <dgm:pt modelId="{5EBBCDC8-E8E9-4BC5-9704-411B74640186}" type="pres">
      <dgm:prSet presAssocID="{F6524C6B-EEC8-414F-8B51-9B5AAF163610}" presName="rootComposite" presStyleCnt="0"/>
      <dgm:spPr/>
    </dgm:pt>
    <dgm:pt modelId="{C57011C6-1922-44BD-A461-0D4FD37D1456}" type="pres">
      <dgm:prSet presAssocID="{F6524C6B-EEC8-414F-8B51-9B5AAF163610}" presName="rootText" presStyleLbl="node2" presStyleIdx="0" presStyleCnt="3">
        <dgm:presLayoutVars>
          <dgm:chPref val="3"/>
        </dgm:presLayoutVars>
      </dgm:prSet>
      <dgm:spPr/>
    </dgm:pt>
    <dgm:pt modelId="{7B9A6B3D-6FD3-4CC3-A8AF-294BE0BF12E4}" type="pres">
      <dgm:prSet presAssocID="{F6524C6B-EEC8-414F-8B51-9B5AAF163610}" presName="rootConnector" presStyleLbl="node2" presStyleIdx="0" presStyleCnt="3"/>
      <dgm:spPr/>
    </dgm:pt>
    <dgm:pt modelId="{D7179D56-6650-4ABD-BE55-05E0FB7A9CD6}" type="pres">
      <dgm:prSet presAssocID="{F6524C6B-EEC8-414F-8B51-9B5AAF163610}" presName="hierChild4" presStyleCnt="0"/>
      <dgm:spPr/>
    </dgm:pt>
    <dgm:pt modelId="{C7BE71A5-188B-4CDA-B6FD-F56B8099B7E3}" type="pres">
      <dgm:prSet presAssocID="{FBB6DDB7-7A70-4782-ACB1-330A816FE219}" presName="Name64" presStyleLbl="parChTrans1D3" presStyleIdx="0" presStyleCnt="3"/>
      <dgm:spPr/>
    </dgm:pt>
    <dgm:pt modelId="{2DE1E8CC-8DCF-46F1-BC9F-352B18099556}" type="pres">
      <dgm:prSet presAssocID="{F7DC1054-0DC0-40A0-8446-FDA035D4621D}" presName="hierRoot2" presStyleCnt="0">
        <dgm:presLayoutVars>
          <dgm:hierBranch val="init"/>
        </dgm:presLayoutVars>
      </dgm:prSet>
      <dgm:spPr/>
    </dgm:pt>
    <dgm:pt modelId="{791DE380-1940-4D4F-BB8A-C0F05CB96BC9}" type="pres">
      <dgm:prSet presAssocID="{F7DC1054-0DC0-40A0-8446-FDA035D4621D}" presName="rootComposite" presStyleCnt="0"/>
      <dgm:spPr/>
    </dgm:pt>
    <dgm:pt modelId="{69339357-1937-4265-831E-0ED87B6A7BB4}" type="pres">
      <dgm:prSet presAssocID="{F7DC1054-0DC0-40A0-8446-FDA035D4621D}" presName="rootText" presStyleLbl="node3" presStyleIdx="0" presStyleCnt="3" custScaleX="157547" custScaleY="129137">
        <dgm:presLayoutVars>
          <dgm:chPref val="3"/>
        </dgm:presLayoutVars>
      </dgm:prSet>
      <dgm:spPr/>
    </dgm:pt>
    <dgm:pt modelId="{FFBDD0FD-B0DF-4506-B987-BFE107A34F25}" type="pres">
      <dgm:prSet presAssocID="{F7DC1054-0DC0-40A0-8446-FDA035D4621D}" presName="rootConnector" presStyleLbl="node3" presStyleIdx="0" presStyleCnt="3"/>
      <dgm:spPr/>
    </dgm:pt>
    <dgm:pt modelId="{CD4C80E7-89E2-4256-9F20-65B2CFFFA386}" type="pres">
      <dgm:prSet presAssocID="{F7DC1054-0DC0-40A0-8446-FDA035D4621D}" presName="hierChild4" presStyleCnt="0"/>
      <dgm:spPr/>
    </dgm:pt>
    <dgm:pt modelId="{5BB26935-0F01-4DD2-8FA4-D2A29C7314DE}" type="pres">
      <dgm:prSet presAssocID="{F7DC1054-0DC0-40A0-8446-FDA035D4621D}" presName="hierChild5" presStyleCnt="0"/>
      <dgm:spPr/>
    </dgm:pt>
    <dgm:pt modelId="{7DC68EAC-FB67-4520-B5FD-8C410F2BA5FE}" type="pres">
      <dgm:prSet presAssocID="{F6524C6B-EEC8-414F-8B51-9B5AAF163610}" presName="hierChild5" presStyleCnt="0"/>
      <dgm:spPr/>
    </dgm:pt>
    <dgm:pt modelId="{1A2EACC7-FCDE-4329-A8E6-3016600C6E97}" type="pres">
      <dgm:prSet presAssocID="{3D9049CC-21CF-4122-B9C6-357E10DBC72C}" presName="Name64" presStyleLbl="parChTrans1D2" presStyleIdx="1" presStyleCnt="3"/>
      <dgm:spPr/>
    </dgm:pt>
    <dgm:pt modelId="{08FD06BE-0ECA-41E1-ADC6-990D92798BC4}" type="pres">
      <dgm:prSet presAssocID="{0AA9537E-C647-489A-8967-5B577088077C}" presName="hierRoot2" presStyleCnt="0">
        <dgm:presLayoutVars>
          <dgm:hierBranch val="init"/>
        </dgm:presLayoutVars>
      </dgm:prSet>
      <dgm:spPr/>
    </dgm:pt>
    <dgm:pt modelId="{5F134749-3C27-443A-9586-8817999BBF5D}" type="pres">
      <dgm:prSet presAssocID="{0AA9537E-C647-489A-8967-5B577088077C}" presName="rootComposite" presStyleCnt="0"/>
      <dgm:spPr/>
    </dgm:pt>
    <dgm:pt modelId="{700F2B1F-1238-4AB2-995B-02E761772305}" type="pres">
      <dgm:prSet presAssocID="{0AA9537E-C647-489A-8967-5B577088077C}" presName="rootText" presStyleLbl="node2" presStyleIdx="1" presStyleCnt="3">
        <dgm:presLayoutVars>
          <dgm:chPref val="3"/>
        </dgm:presLayoutVars>
      </dgm:prSet>
      <dgm:spPr/>
    </dgm:pt>
    <dgm:pt modelId="{844F2230-91FF-4095-9494-9504E4BB6F7C}" type="pres">
      <dgm:prSet presAssocID="{0AA9537E-C647-489A-8967-5B577088077C}" presName="rootConnector" presStyleLbl="node2" presStyleIdx="1" presStyleCnt="3"/>
      <dgm:spPr/>
    </dgm:pt>
    <dgm:pt modelId="{CBBBB4BE-D393-48F7-9A52-83C417CCD70A}" type="pres">
      <dgm:prSet presAssocID="{0AA9537E-C647-489A-8967-5B577088077C}" presName="hierChild4" presStyleCnt="0"/>
      <dgm:spPr/>
    </dgm:pt>
    <dgm:pt modelId="{4607B86B-84AC-41F5-84E0-E79BE220E22E}" type="pres">
      <dgm:prSet presAssocID="{707940B5-97E4-4939-B4BE-E7FDC1CB7D7F}" presName="Name64" presStyleLbl="parChTrans1D3" presStyleIdx="1" presStyleCnt="3"/>
      <dgm:spPr/>
    </dgm:pt>
    <dgm:pt modelId="{0A07A283-59C0-4604-9FA9-861079778866}" type="pres">
      <dgm:prSet presAssocID="{CCDFC83B-915E-4602-961E-EB487478EB42}" presName="hierRoot2" presStyleCnt="0">
        <dgm:presLayoutVars>
          <dgm:hierBranch val="init"/>
        </dgm:presLayoutVars>
      </dgm:prSet>
      <dgm:spPr/>
    </dgm:pt>
    <dgm:pt modelId="{B4205D14-912B-4CFC-A40C-4695060CE085}" type="pres">
      <dgm:prSet presAssocID="{CCDFC83B-915E-4602-961E-EB487478EB42}" presName="rootComposite" presStyleCnt="0"/>
      <dgm:spPr/>
    </dgm:pt>
    <dgm:pt modelId="{FFB52667-872C-4044-A550-7873F01E5DC5}" type="pres">
      <dgm:prSet presAssocID="{CCDFC83B-915E-4602-961E-EB487478EB42}" presName="rootText" presStyleLbl="node3" presStyleIdx="1" presStyleCnt="3" custScaleX="157356" custScaleY="128980">
        <dgm:presLayoutVars>
          <dgm:chPref val="3"/>
        </dgm:presLayoutVars>
      </dgm:prSet>
      <dgm:spPr/>
    </dgm:pt>
    <dgm:pt modelId="{6B36B25B-3FC0-4B06-A37E-5FCB0307A90F}" type="pres">
      <dgm:prSet presAssocID="{CCDFC83B-915E-4602-961E-EB487478EB42}" presName="rootConnector" presStyleLbl="node3" presStyleIdx="1" presStyleCnt="3"/>
      <dgm:spPr/>
    </dgm:pt>
    <dgm:pt modelId="{B157D707-5DFE-487D-987B-4EE897DA0268}" type="pres">
      <dgm:prSet presAssocID="{CCDFC83B-915E-4602-961E-EB487478EB42}" presName="hierChild4" presStyleCnt="0"/>
      <dgm:spPr/>
    </dgm:pt>
    <dgm:pt modelId="{E785783C-B472-4D03-B30F-005C129728BB}" type="pres">
      <dgm:prSet presAssocID="{CCDFC83B-915E-4602-961E-EB487478EB42}" presName="hierChild5" presStyleCnt="0"/>
      <dgm:spPr/>
    </dgm:pt>
    <dgm:pt modelId="{683E9142-8E92-491D-8165-D5DEF9AA021B}" type="pres">
      <dgm:prSet presAssocID="{0AA9537E-C647-489A-8967-5B577088077C}" presName="hierChild5" presStyleCnt="0"/>
      <dgm:spPr/>
    </dgm:pt>
    <dgm:pt modelId="{2B3C2C8D-3B2A-4F00-80D4-C0E776C42D54}" type="pres">
      <dgm:prSet presAssocID="{F51F6616-AD02-47CE-ABFA-49C628FE8523}" presName="Name64" presStyleLbl="parChTrans1D2" presStyleIdx="2" presStyleCnt="3"/>
      <dgm:spPr/>
    </dgm:pt>
    <dgm:pt modelId="{D9064B1A-CB53-4B5F-B5AC-5B2ADAC1E17D}" type="pres">
      <dgm:prSet presAssocID="{C7194EA1-6E0F-43AF-AD13-22FF4A204EE6}" presName="hierRoot2" presStyleCnt="0">
        <dgm:presLayoutVars>
          <dgm:hierBranch val="init"/>
        </dgm:presLayoutVars>
      </dgm:prSet>
      <dgm:spPr/>
    </dgm:pt>
    <dgm:pt modelId="{278B0AE6-CD30-42B9-9EE1-6B0829B110C0}" type="pres">
      <dgm:prSet presAssocID="{C7194EA1-6E0F-43AF-AD13-22FF4A204EE6}" presName="rootComposite" presStyleCnt="0"/>
      <dgm:spPr/>
    </dgm:pt>
    <dgm:pt modelId="{DB907150-47E1-402C-A125-0BFA4EA09F29}" type="pres">
      <dgm:prSet presAssocID="{C7194EA1-6E0F-43AF-AD13-22FF4A204EE6}" presName="rootText" presStyleLbl="node2" presStyleIdx="2" presStyleCnt="3">
        <dgm:presLayoutVars>
          <dgm:chPref val="3"/>
        </dgm:presLayoutVars>
      </dgm:prSet>
      <dgm:spPr/>
    </dgm:pt>
    <dgm:pt modelId="{81FD2E07-1BFC-4D24-BC6C-4F99710E6607}" type="pres">
      <dgm:prSet presAssocID="{C7194EA1-6E0F-43AF-AD13-22FF4A204EE6}" presName="rootConnector" presStyleLbl="node2" presStyleIdx="2" presStyleCnt="3"/>
      <dgm:spPr/>
    </dgm:pt>
    <dgm:pt modelId="{7C9FD68E-ED95-4254-8E8A-FF339278E11F}" type="pres">
      <dgm:prSet presAssocID="{C7194EA1-6E0F-43AF-AD13-22FF4A204EE6}" presName="hierChild4" presStyleCnt="0"/>
      <dgm:spPr/>
    </dgm:pt>
    <dgm:pt modelId="{23CEA645-9896-4EEA-83B0-4488C3C25C81}" type="pres">
      <dgm:prSet presAssocID="{3602708B-373A-4264-A16C-45466A8B0994}" presName="Name64" presStyleLbl="parChTrans1D3" presStyleIdx="2" presStyleCnt="3"/>
      <dgm:spPr/>
    </dgm:pt>
    <dgm:pt modelId="{2323A261-7F55-44F2-9841-787C5D87980A}" type="pres">
      <dgm:prSet presAssocID="{9CBD568C-7A05-446C-861F-4BDE8F6CBC89}" presName="hierRoot2" presStyleCnt="0">
        <dgm:presLayoutVars>
          <dgm:hierBranch val="init"/>
        </dgm:presLayoutVars>
      </dgm:prSet>
      <dgm:spPr/>
    </dgm:pt>
    <dgm:pt modelId="{A0435397-F3E6-436C-81EC-3DECE999631C}" type="pres">
      <dgm:prSet presAssocID="{9CBD568C-7A05-446C-861F-4BDE8F6CBC89}" presName="rootComposite" presStyleCnt="0"/>
      <dgm:spPr/>
    </dgm:pt>
    <dgm:pt modelId="{6F8469CD-C6A0-43AA-A866-491FAEA723D8}" type="pres">
      <dgm:prSet presAssocID="{9CBD568C-7A05-446C-861F-4BDE8F6CBC89}" presName="rootText" presStyleLbl="node3" presStyleIdx="2" presStyleCnt="3" custScaleX="157547" custScaleY="129137">
        <dgm:presLayoutVars>
          <dgm:chPref val="3"/>
        </dgm:presLayoutVars>
      </dgm:prSet>
      <dgm:spPr/>
    </dgm:pt>
    <dgm:pt modelId="{94796CEF-E755-42D3-AFC6-4C8E48D28324}" type="pres">
      <dgm:prSet presAssocID="{9CBD568C-7A05-446C-861F-4BDE8F6CBC89}" presName="rootConnector" presStyleLbl="node3" presStyleIdx="2" presStyleCnt="3"/>
      <dgm:spPr/>
    </dgm:pt>
    <dgm:pt modelId="{03363CF6-6D69-4433-BB87-90A3DB63AE53}" type="pres">
      <dgm:prSet presAssocID="{9CBD568C-7A05-446C-861F-4BDE8F6CBC89}" presName="hierChild4" presStyleCnt="0"/>
      <dgm:spPr/>
    </dgm:pt>
    <dgm:pt modelId="{DB9CC63C-B8DB-402A-83FC-E61D207EB566}" type="pres">
      <dgm:prSet presAssocID="{9CBD568C-7A05-446C-861F-4BDE8F6CBC89}" presName="hierChild5" presStyleCnt="0"/>
      <dgm:spPr/>
    </dgm:pt>
    <dgm:pt modelId="{C121AB7C-3166-41C6-9694-B44B5FA0D718}" type="pres">
      <dgm:prSet presAssocID="{C7194EA1-6E0F-43AF-AD13-22FF4A204EE6}" presName="hierChild5" presStyleCnt="0"/>
      <dgm:spPr/>
    </dgm:pt>
    <dgm:pt modelId="{C5FD383D-5447-46A8-82F3-7A09CDA66B82}" type="pres">
      <dgm:prSet presAssocID="{640465C5-E36C-43EC-84AD-CD05BE496448}" presName="hierChild3" presStyleCnt="0"/>
      <dgm:spPr/>
    </dgm:pt>
  </dgm:ptLst>
  <dgm:cxnLst>
    <dgm:cxn modelId="{E16AAD03-38C2-45E2-9008-A47F68414AF0}" type="presOf" srcId="{F51F6616-AD02-47CE-ABFA-49C628FE8523}" destId="{2B3C2C8D-3B2A-4F00-80D4-C0E776C42D54}" srcOrd="0" destOrd="0" presId="urn:microsoft.com/office/officeart/2009/3/layout/HorizontalOrganizationChart"/>
    <dgm:cxn modelId="{C182B90B-FD32-4997-9BD9-EE20EEB91870}" srcId="{0AA9537E-C647-489A-8967-5B577088077C}" destId="{CCDFC83B-915E-4602-961E-EB487478EB42}" srcOrd="0" destOrd="0" parTransId="{707940B5-97E4-4939-B4BE-E7FDC1CB7D7F}" sibTransId="{225FCE17-BBDE-4D12-B44A-060A5FE1AEE3}"/>
    <dgm:cxn modelId="{35AB1B25-5978-4D81-B150-58BF7C411BCE}" type="presOf" srcId="{CCDFC83B-915E-4602-961E-EB487478EB42}" destId="{FFB52667-872C-4044-A550-7873F01E5DC5}" srcOrd="0" destOrd="0" presId="urn:microsoft.com/office/officeart/2009/3/layout/HorizontalOrganizationChart"/>
    <dgm:cxn modelId="{F3FE9C29-D32B-4AF7-A509-5DAA7B400999}" type="presOf" srcId="{92C0DBA1-E0F3-49DF-9904-D6F61E1D08F6}" destId="{A909280B-50A0-467C-BC12-28852FC34AE6}" srcOrd="0" destOrd="0" presId="urn:microsoft.com/office/officeart/2009/3/layout/HorizontalOrganizationChart"/>
    <dgm:cxn modelId="{F85BB03D-8D61-4256-8E4B-09FDA621FDD9}" srcId="{F6524C6B-EEC8-414F-8B51-9B5AAF163610}" destId="{F7DC1054-0DC0-40A0-8446-FDA035D4621D}" srcOrd="0" destOrd="0" parTransId="{FBB6DDB7-7A70-4782-ACB1-330A816FE219}" sibTransId="{71A6F7C0-F4DE-4161-B2CD-02AC727695E8}"/>
    <dgm:cxn modelId="{E01DD067-6B8B-4ECD-9DC0-D35D428A81B6}" type="presOf" srcId="{F6524C6B-EEC8-414F-8B51-9B5AAF163610}" destId="{7B9A6B3D-6FD3-4CC3-A8AF-294BE0BF12E4}" srcOrd="1" destOrd="0" presId="urn:microsoft.com/office/officeart/2009/3/layout/HorizontalOrganizationChart"/>
    <dgm:cxn modelId="{00BC324A-A118-4A11-B0F3-0D3E546FC9B1}" type="presOf" srcId="{F7DC1054-0DC0-40A0-8446-FDA035D4621D}" destId="{FFBDD0FD-B0DF-4506-B987-BFE107A34F25}" srcOrd="1" destOrd="0" presId="urn:microsoft.com/office/officeart/2009/3/layout/HorizontalOrganizationChart"/>
    <dgm:cxn modelId="{9C188A6D-8EE3-4FD9-B4E0-587C9FEDF03E}" type="presOf" srcId="{707940B5-97E4-4939-B4BE-E7FDC1CB7D7F}" destId="{4607B86B-84AC-41F5-84E0-E79BE220E22E}" srcOrd="0" destOrd="0" presId="urn:microsoft.com/office/officeart/2009/3/layout/HorizontalOrganizationChart"/>
    <dgm:cxn modelId="{6CD8DB70-DCF1-4743-809C-A41581AB58BD}" type="presOf" srcId="{3D9049CC-21CF-4122-B9C6-357E10DBC72C}" destId="{1A2EACC7-FCDE-4329-A8E6-3016600C6E97}" srcOrd="0" destOrd="0" presId="urn:microsoft.com/office/officeart/2009/3/layout/HorizontalOrganizationChart"/>
    <dgm:cxn modelId="{BB183672-62C1-4EBB-AD78-9C2BFBB2E95F}" type="presOf" srcId="{3602708B-373A-4264-A16C-45466A8B0994}" destId="{23CEA645-9896-4EEA-83B0-4488C3C25C81}" srcOrd="0" destOrd="0" presId="urn:microsoft.com/office/officeart/2009/3/layout/HorizontalOrganizationChart"/>
    <dgm:cxn modelId="{62F60053-CEC6-4ED2-BF13-24888ACA5DFD}" type="presOf" srcId="{F7DC1054-0DC0-40A0-8446-FDA035D4621D}" destId="{69339357-1937-4265-831E-0ED87B6A7BB4}" srcOrd="0" destOrd="0" presId="urn:microsoft.com/office/officeart/2009/3/layout/HorizontalOrganizationChart"/>
    <dgm:cxn modelId="{1862B47C-9F76-4A56-8194-9EDB2AE5AABA}" type="presOf" srcId="{640465C5-E36C-43EC-84AD-CD05BE496448}" destId="{C41E0AF5-11BF-4FEC-A6A6-C403301DF470}" srcOrd="1" destOrd="0" presId="urn:microsoft.com/office/officeart/2009/3/layout/HorizontalOrganizationChart"/>
    <dgm:cxn modelId="{F652F480-310C-4195-A41C-E161F77D7023}" type="presOf" srcId="{CCDFC83B-915E-4602-961E-EB487478EB42}" destId="{6B36B25B-3FC0-4B06-A37E-5FCB0307A90F}" srcOrd="1" destOrd="0" presId="urn:microsoft.com/office/officeart/2009/3/layout/HorizontalOrganizationChart"/>
    <dgm:cxn modelId="{D89D9A86-D85D-410F-B165-F39369C69678}" type="presOf" srcId="{F6524C6B-EEC8-414F-8B51-9B5AAF163610}" destId="{C57011C6-1922-44BD-A461-0D4FD37D1456}" srcOrd="0" destOrd="0" presId="urn:microsoft.com/office/officeart/2009/3/layout/HorizontalOrganizationChart"/>
    <dgm:cxn modelId="{6436A089-6E9C-401B-A987-EE183D1480EF}" type="presOf" srcId="{C7194EA1-6E0F-43AF-AD13-22FF4A204EE6}" destId="{DB907150-47E1-402C-A125-0BFA4EA09F29}" srcOrd="0" destOrd="0" presId="urn:microsoft.com/office/officeart/2009/3/layout/HorizontalOrganizationChart"/>
    <dgm:cxn modelId="{903CF98D-A056-49ED-A33A-82F6F02C50B5}" srcId="{C7194EA1-6E0F-43AF-AD13-22FF4A204EE6}" destId="{9CBD568C-7A05-446C-861F-4BDE8F6CBC89}" srcOrd="0" destOrd="0" parTransId="{3602708B-373A-4264-A16C-45466A8B0994}" sibTransId="{212C4592-C4DB-4F43-8AC4-AD6C378FDDBB}"/>
    <dgm:cxn modelId="{D9E46792-6842-4227-A0BE-9EAAF8981117}" type="presOf" srcId="{9CBD568C-7A05-446C-861F-4BDE8F6CBC89}" destId="{94796CEF-E755-42D3-AFC6-4C8E48D28324}" srcOrd="1" destOrd="0" presId="urn:microsoft.com/office/officeart/2009/3/layout/HorizontalOrganizationChart"/>
    <dgm:cxn modelId="{39F65497-80FF-41A7-8F7D-8B3B85318327}" type="presOf" srcId="{6ECA1FAC-795B-4E29-BD9B-E6A74E1DE911}" destId="{B0995173-D9C3-4C2D-9F95-AD27514130DB}" srcOrd="0" destOrd="0" presId="urn:microsoft.com/office/officeart/2009/3/layout/HorizontalOrganizationChart"/>
    <dgm:cxn modelId="{20B66CB8-1A23-4E2F-8029-B40971BF1418}" srcId="{640465C5-E36C-43EC-84AD-CD05BE496448}" destId="{0AA9537E-C647-489A-8967-5B577088077C}" srcOrd="1" destOrd="0" parTransId="{3D9049CC-21CF-4122-B9C6-357E10DBC72C}" sibTransId="{285DF336-4F3E-4583-B90D-80CCE9FEC83E}"/>
    <dgm:cxn modelId="{A04680BC-0AC5-4816-AD89-7A36DC23D3BD}" type="presOf" srcId="{640465C5-E36C-43EC-84AD-CD05BE496448}" destId="{1394A444-3363-4789-AE1E-38C67F649539}" srcOrd="0" destOrd="0" presId="urn:microsoft.com/office/officeart/2009/3/layout/HorizontalOrganizationChart"/>
    <dgm:cxn modelId="{0A9E0CC6-06C5-4F38-815D-49C32D5F73E9}" type="presOf" srcId="{C7194EA1-6E0F-43AF-AD13-22FF4A204EE6}" destId="{81FD2E07-1BFC-4D24-BC6C-4F99710E6607}" srcOrd="1" destOrd="0" presId="urn:microsoft.com/office/officeart/2009/3/layout/HorizontalOrganizationChart"/>
    <dgm:cxn modelId="{0D10CFCA-A343-4A28-A7AD-566454598523}" type="presOf" srcId="{0AA9537E-C647-489A-8967-5B577088077C}" destId="{844F2230-91FF-4095-9494-9504E4BB6F7C}" srcOrd="1" destOrd="0" presId="urn:microsoft.com/office/officeart/2009/3/layout/HorizontalOrganizationChart"/>
    <dgm:cxn modelId="{38F813DB-CCFB-4818-A47F-CA9D0198BFC1}" type="presOf" srcId="{0AA9537E-C647-489A-8967-5B577088077C}" destId="{700F2B1F-1238-4AB2-995B-02E761772305}" srcOrd="0" destOrd="0" presId="urn:microsoft.com/office/officeart/2009/3/layout/HorizontalOrganizationChart"/>
    <dgm:cxn modelId="{34A156E2-32B0-4CFF-8709-1C84A8D6F652}" type="presOf" srcId="{FBB6DDB7-7A70-4782-ACB1-330A816FE219}" destId="{C7BE71A5-188B-4CDA-B6FD-F56B8099B7E3}" srcOrd="0" destOrd="0" presId="urn:microsoft.com/office/officeart/2009/3/layout/HorizontalOrganizationChart"/>
    <dgm:cxn modelId="{0AAC0FE3-DD29-403E-9CD6-4687EB8D5EC7}" srcId="{640465C5-E36C-43EC-84AD-CD05BE496448}" destId="{C7194EA1-6E0F-43AF-AD13-22FF4A204EE6}" srcOrd="2" destOrd="0" parTransId="{F51F6616-AD02-47CE-ABFA-49C628FE8523}" sibTransId="{6614FC75-0FC4-4ED2-B3CA-5E9E69413D3B}"/>
    <dgm:cxn modelId="{743C32F4-4CEF-4B02-A9FF-23FE175B3DE7}" srcId="{6ECA1FAC-795B-4E29-BD9B-E6A74E1DE911}" destId="{640465C5-E36C-43EC-84AD-CD05BE496448}" srcOrd="0" destOrd="0" parTransId="{2676F65F-E604-4A88-837D-63B14F2B8950}" sibTransId="{B2C78241-BEB1-414B-8512-8D9DE542BFC5}"/>
    <dgm:cxn modelId="{DAD8DEF9-CEFA-4DA6-93B8-C81A4E9537C7}" srcId="{640465C5-E36C-43EC-84AD-CD05BE496448}" destId="{F6524C6B-EEC8-414F-8B51-9B5AAF163610}" srcOrd="0" destOrd="0" parTransId="{92C0DBA1-E0F3-49DF-9904-D6F61E1D08F6}" sibTransId="{40C25D85-7BCE-45AC-A3CB-514916072178}"/>
    <dgm:cxn modelId="{FA6EDAFE-8451-4CFD-B705-0DF98B228948}" type="presOf" srcId="{9CBD568C-7A05-446C-861F-4BDE8F6CBC89}" destId="{6F8469CD-C6A0-43AA-A866-491FAEA723D8}" srcOrd="0" destOrd="0" presId="urn:microsoft.com/office/officeart/2009/3/layout/HorizontalOrganizationChart"/>
    <dgm:cxn modelId="{EE3304E0-E0FC-4DDA-A5DD-47649317E3DA}" type="presParOf" srcId="{B0995173-D9C3-4C2D-9F95-AD27514130DB}" destId="{7DB2B1D0-875A-4564-A697-718D3F6434BE}" srcOrd="0" destOrd="0" presId="urn:microsoft.com/office/officeart/2009/3/layout/HorizontalOrganizationChart"/>
    <dgm:cxn modelId="{CBA47C8B-862A-4D85-AECC-F76824885752}" type="presParOf" srcId="{7DB2B1D0-875A-4564-A697-718D3F6434BE}" destId="{EB7CAE90-459B-4334-9325-8DEC73E48D9F}" srcOrd="0" destOrd="0" presId="urn:microsoft.com/office/officeart/2009/3/layout/HorizontalOrganizationChart"/>
    <dgm:cxn modelId="{7F7542C1-F556-4A9C-9CB8-005972139AFC}" type="presParOf" srcId="{EB7CAE90-459B-4334-9325-8DEC73E48D9F}" destId="{1394A444-3363-4789-AE1E-38C67F649539}" srcOrd="0" destOrd="0" presId="urn:microsoft.com/office/officeart/2009/3/layout/HorizontalOrganizationChart"/>
    <dgm:cxn modelId="{F5C12C10-0B5F-4458-8A16-FAD637D91DA8}" type="presParOf" srcId="{EB7CAE90-459B-4334-9325-8DEC73E48D9F}" destId="{C41E0AF5-11BF-4FEC-A6A6-C403301DF470}" srcOrd="1" destOrd="0" presId="urn:microsoft.com/office/officeart/2009/3/layout/HorizontalOrganizationChart"/>
    <dgm:cxn modelId="{44DD70C4-87A5-428B-B916-D7AE8A383822}" type="presParOf" srcId="{7DB2B1D0-875A-4564-A697-718D3F6434BE}" destId="{2EDA9A4A-8692-4E12-BD63-CD81605115F6}" srcOrd="1" destOrd="0" presId="urn:microsoft.com/office/officeart/2009/3/layout/HorizontalOrganizationChart"/>
    <dgm:cxn modelId="{CD7B512C-1BF8-4920-ABE2-1C409D02ED26}" type="presParOf" srcId="{2EDA9A4A-8692-4E12-BD63-CD81605115F6}" destId="{A909280B-50A0-467C-BC12-28852FC34AE6}" srcOrd="0" destOrd="0" presId="urn:microsoft.com/office/officeart/2009/3/layout/HorizontalOrganizationChart"/>
    <dgm:cxn modelId="{0015E895-B071-4B65-B09C-11BC4A28AF01}" type="presParOf" srcId="{2EDA9A4A-8692-4E12-BD63-CD81605115F6}" destId="{2207E9A6-F5BC-44E5-BF45-F9B1529C2F13}" srcOrd="1" destOrd="0" presId="urn:microsoft.com/office/officeart/2009/3/layout/HorizontalOrganizationChart"/>
    <dgm:cxn modelId="{EE0755C4-F1EC-4D67-843E-AC1002525F12}" type="presParOf" srcId="{2207E9A6-F5BC-44E5-BF45-F9B1529C2F13}" destId="{5EBBCDC8-E8E9-4BC5-9704-411B74640186}" srcOrd="0" destOrd="0" presId="urn:microsoft.com/office/officeart/2009/3/layout/HorizontalOrganizationChart"/>
    <dgm:cxn modelId="{13FF6568-C23B-4D1B-ACBA-1210855A82C4}" type="presParOf" srcId="{5EBBCDC8-E8E9-4BC5-9704-411B74640186}" destId="{C57011C6-1922-44BD-A461-0D4FD37D1456}" srcOrd="0" destOrd="0" presId="urn:microsoft.com/office/officeart/2009/3/layout/HorizontalOrganizationChart"/>
    <dgm:cxn modelId="{D7C32E8B-ED5F-4B86-8380-8FC6DADCFFA7}" type="presParOf" srcId="{5EBBCDC8-E8E9-4BC5-9704-411B74640186}" destId="{7B9A6B3D-6FD3-4CC3-A8AF-294BE0BF12E4}" srcOrd="1" destOrd="0" presId="urn:microsoft.com/office/officeart/2009/3/layout/HorizontalOrganizationChart"/>
    <dgm:cxn modelId="{96D38BD6-6723-4413-A32E-2E3F5126CC81}" type="presParOf" srcId="{2207E9A6-F5BC-44E5-BF45-F9B1529C2F13}" destId="{D7179D56-6650-4ABD-BE55-05E0FB7A9CD6}" srcOrd="1" destOrd="0" presId="urn:microsoft.com/office/officeart/2009/3/layout/HorizontalOrganizationChart"/>
    <dgm:cxn modelId="{92E64FD5-9CA9-46D2-8C50-A79CD024C5FB}" type="presParOf" srcId="{D7179D56-6650-4ABD-BE55-05E0FB7A9CD6}" destId="{C7BE71A5-188B-4CDA-B6FD-F56B8099B7E3}" srcOrd="0" destOrd="0" presId="urn:microsoft.com/office/officeart/2009/3/layout/HorizontalOrganizationChart"/>
    <dgm:cxn modelId="{AADC5D34-68A8-471F-B02A-73D5AA7E285B}" type="presParOf" srcId="{D7179D56-6650-4ABD-BE55-05E0FB7A9CD6}" destId="{2DE1E8CC-8DCF-46F1-BC9F-352B18099556}" srcOrd="1" destOrd="0" presId="urn:microsoft.com/office/officeart/2009/3/layout/HorizontalOrganizationChart"/>
    <dgm:cxn modelId="{4F9D11BB-984B-483F-99D2-81244EBCF733}" type="presParOf" srcId="{2DE1E8CC-8DCF-46F1-BC9F-352B18099556}" destId="{791DE380-1940-4D4F-BB8A-C0F05CB96BC9}" srcOrd="0" destOrd="0" presId="urn:microsoft.com/office/officeart/2009/3/layout/HorizontalOrganizationChart"/>
    <dgm:cxn modelId="{911ADB78-C3B5-49B6-AFD5-947DD6D1D1F7}" type="presParOf" srcId="{791DE380-1940-4D4F-BB8A-C0F05CB96BC9}" destId="{69339357-1937-4265-831E-0ED87B6A7BB4}" srcOrd="0" destOrd="0" presId="urn:microsoft.com/office/officeart/2009/3/layout/HorizontalOrganizationChart"/>
    <dgm:cxn modelId="{269D97AB-0D66-4605-881B-5AC32299C6C5}" type="presParOf" srcId="{791DE380-1940-4D4F-BB8A-C0F05CB96BC9}" destId="{FFBDD0FD-B0DF-4506-B987-BFE107A34F25}" srcOrd="1" destOrd="0" presId="urn:microsoft.com/office/officeart/2009/3/layout/HorizontalOrganizationChart"/>
    <dgm:cxn modelId="{FEC116F8-53DC-4557-9016-A877C3D70FC1}" type="presParOf" srcId="{2DE1E8CC-8DCF-46F1-BC9F-352B18099556}" destId="{CD4C80E7-89E2-4256-9F20-65B2CFFFA386}" srcOrd="1" destOrd="0" presId="urn:microsoft.com/office/officeart/2009/3/layout/HorizontalOrganizationChart"/>
    <dgm:cxn modelId="{36734E81-4758-4C17-BF4A-EFAA97CF241C}" type="presParOf" srcId="{2DE1E8CC-8DCF-46F1-BC9F-352B18099556}" destId="{5BB26935-0F01-4DD2-8FA4-D2A29C7314DE}" srcOrd="2" destOrd="0" presId="urn:microsoft.com/office/officeart/2009/3/layout/HorizontalOrganizationChart"/>
    <dgm:cxn modelId="{7F4D6315-B783-4469-AC50-C1D93845C7BF}" type="presParOf" srcId="{2207E9A6-F5BC-44E5-BF45-F9B1529C2F13}" destId="{7DC68EAC-FB67-4520-B5FD-8C410F2BA5FE}" srcOrd="2" destOrd="0" presId="urn:microsoft.com/office/officeart/2009/3/layout/HorizontalOrganizationChart"/>
    <dgm:cxn modelId="{C125B707-2A92-4CEE-A32B-1EF4F64F0AD8}" type="presParOf" srcId="{2EDA9A4A-8692-4E12-BD63-CD81605115F6}" destId="{1A2EACC7-FCDE-4329-A8E6-3016600C6E97}" srcOrd="2" destOrd="0" presId="urn:microsoft.com/office/officeart/2009/3/layout/HorizontalOrganizationChart"/>
    <dgm:cxn modelId="{9756E84C-B8D3-430C-ADD3-996402FA6E64}" type="presParOf" srcId="{2EDA9A4A-8692-4E12-BD63-CD81605115F6}" destId="{08FD06BE-0ECA-41E1-ADC6-990D92798BC4}" srcOrd="3" destOrd="0" presId="urn:microsoft.com/office/officeart/2009/3/layout/HorizontalOrganizationChart"/>
    <dgm:cxn modelId="{4B526CE5-21E0-4816-BA94-51A3EBB30139}" type="presParOf" srcId="{08FD06BE-0ECA-41E1-ADC6-990D92798BC4}" destId="{5F134749-3C27-443A-9586-8817999BBF5D}" srcOrd="0" destOrd="0" presId="urn:microsoft.com/office/officeart/2009/3/layout/HorizontalOrganizationChart"/>
    <dgm:cxn modelId="{74680271-FB6C-4DD3-99F9-1313385564D3}" type="presParOf" srcId="{5F134749-3C27-443A-9586-8817999BBF5D}" destId="{700F2B1F-1238-4AB2-995B-02E761772305}" srcOrd="0" destOrd="0" presId="urn:microsoft.com/office/officeart/2009/3/layout/HorizontalOrganizationChart"/>
    <dgm:cxn modelId="{E43F4C52-C2C2-49CB-B391-4430F49E2CEE}" type="presParOf" srcId="{5F134749-3C27-443A-9586-8817999BBF5D}" destId="{844F2230-91FF-4095-9494-9504E4BB6F7C}" srcOrd="1" destOrd="0" presId="urn:microsoft.com/office/officeart/2009/3/layout/HorizontalOrganizationChart"/>
    <dgm:cxn modelId="{4D762BAE-0367-4881-9F9A-A884EFAB495E}" type="presParOf" srcId="{08FD06BE-0ECA-41E1-ADC6-990D92798BC4}" destId="{CBBBB4BE-D393-48F7-9A52-83C417CCD70A}" srcOrd="1" destOrd="0" presId="urn:microsoft.com/office/officeart/2009/3/layout/HorizontalOrganizationChart"/>
    <dgm:cxn modelId="{E41EF6E4-2E15-4368-958D-CFD4E8175DF5}" type="presParOf" srcId="{CBBBB4BE-D393-48F7-9A52-83C417CCD70A}" destId="{4607B86B-84AC-41F5-84E0-E79BE220E22E}" srcOrd="0" destOrd="0" presId="urn:microsoft.com/office/officeart/2009/3/layout/HorizontalOrganizationChart"/>
    <dgm:cxn modelId="{A0E60B8A-E858-4EC3-8FBE-4E005B79621C}" type="presParOf" srcId="{CBBBB4BE-D393-48F7-9A52-83C417CCD70A}" destId="{0A07A283-59C0-4604-9FA9-861079778866}" srcOrd="1" destOrd="0" presId="urn:microsoft.com/office/officeart/2009/3/layout/HorizontalOrganizationChart"/>
    <dgm:cxn modelId="{BAE7861B-B10E-4527-8EEC-148C66D009A9}" type="presParOf" srcId="{0A07A283-59C0-4604-9FA9-861079778866}" destId="{B4205D14-912B-4CFC-A40C-4695060CE085}" srcOrd="0" destOrd="0" presId="urn:microsoft.com/office/officeart/2009/3/layout/HorizontalOrganizationChart"/>
    <dgm:cxn modelId="{87F36F19-4EB0-4423-AE1B-F179E992EFF0}" type="presParOf" srcId="{B4205D14-912B-4CFC-A40C-4695060CE085}" destId="{FFB52667-872C-4044-A550-7873F01E5DC5}" srcOrd="0" destOrd="0" presId="urn:microsoft.com/office/officeart/2009/3/layout/HorizontalOrganizationChart"/>
    <dgm:cxn modelId="{79559EF6-13E4-480B-904B-12295E4AF090}" type="presParOf" srcId="{B4205D14-912B-4CFC-A40C-4695060CE085}" destId="{6B36B25B-3FC0-4B06-A37E-5FCB0307A90F}" srcOrd="1" destOrd="0" presId="urn:microsoft.com/office/officeart/2009/3/layout/HorizontalOrganizationChart"/>
    <dgm:cxn modelId="{D8A4F266-09AA-4209-B408-B3CA3A5F3A5C}" type="presParOf" srcId="{0A07A283-59C0-4604-9FA9-861079778866}" destId="{B157D707-5DFE-487D-987B-4EE897DA0268}" srcOrd="1" destOrd="0" presId="urn:microsoft.com/office/officeart/2009/3/layout/HorizontalOrganizationChart"/>
    <dgm:cxn modelId="{A93046D5-526C-459E-BA87-5E59A9717272}" type="presParOf" srcId="{0A07A283-59C0-4604-9FA9-861079778866}" destId="{E785783C-B472-4D03-B30F-005C129728BB}" srcOrd="2" destOrd="0" presId="urn:microsoft.com/office/officeart/2009/3/layout/HorizontalOrganizationChart"/>
    <dgm:cxn modelId="{C8578A7B-938F-418E-9545-EF6CF1D22D79}" type="presParOf" srcId="{08FD06BE-0ECA-41E1-ADC6-990D92798BC4}" destId="{683E9142-8E92-491D-8165-D5DEF9AA021B}" srcOrd="2" destOrd="0" presId="urn:microsoft.com/office/officeart/2009/3/layout/HorizontalOrganizationChart"/>
    <dgm:cxn modelId="{56A70AB8-B8CA-4D5A-B0AD-E491802E6282}" type="presParOf" srcId="{2EDA9A4A-8692-4E12-BD63-CD81605115F6}" destId="{2B3C2C8D-3B2A-4F00-80D4-C0E776C42D54}" srcOrd="4" destOrd="0" presId="urn:microsoft.com/office/officeart/2009/3/layout/HorizontalOrganizationChart"/>
    <dgm:cxn modelId="{E0353426-A224-441B-B87B-DD0E05478177}" type="presParOf" srcId="{2EDA9A4A-8692-4E12-BD63-CD81605115F6}" destId="{D9064B1A-CB53-4B5F-B5AC-5B2ADAC1E17D}" srcOrd="5" destOrd="0" presId="urn:microsoft.com/office/officeart/2009/3/layout/HorizontalOrganizationChart"/>
    <dgm:cxn modelId="{D991811A-F975-49EB-95AA-382444C1C5B3}" type="presParOf" srcId="{D9064B1A-CB53-4B5F-B5AC-5B2ADAC1E17D}" destId="{278B0AE6-CD30-42B9-9EE1-6B0829B110C0}" srcOrd="0" destOrd="0" presId="urn:microsoft.com/office/officeart/2009/3/layout/HorizontalOrganizationChart"/>
    <dgm:cxn modelId="{8218A39C-52CB-4F4A-A5DB-1F09EE5576C7}" type="presParOf" srcId="{278B0AE6-CD30-42B9-9EE1-6B0829B110C0}" destId="{DB907150-47E1-402C-A125-0BFA4EA09F29}" srcOrd="0" destOrd="0" presId="urn:microsoft.com/office/officeart/2009/3/layout/HorizontalOrganizationChart"/>
    <dgm:cxn modelId="{10245701-F81D-482B-9931-01D00EC6D17C}" type="presParOf" srcId="{278B0AE6-CD30-42B9-9EE1-6B0829B110C0}" destId="{81FD2E07-1BFC-4D24-BC6C-4F99710E6607}" srcOrd="1" destOrd="0" presId="urn:microsoft.com/office/officeart/2009/3/layout/HorizontalOrganizationChart"/>
    <dgm:cxn modelId="{CA8BDFFA-A68F-4882-8D06-21976BD767DE}" type="presParOf" srcId="{D9064B1A-CB53-4B5F-B5AC-5B2ADAC1E17D}" destId="{7C9FD68E-ED95-4254-8E8A-FF339278E11F}" srcOrd="1" destOrd="0" presId="urn:microsoft.com/office/officeart/2009/3/layout/HorizontalOrganizationChart"/>
    <dgm:cxn modelId="{E825BAC4-A127-4ABC-8094-2C710F3E35DA}" type="presParOf" srcId="{7C9FD68E-ED95-4254-8E8A-FF339278E11F}" destId="{23CEA645-9896-4EEA-83B0-4488C3C25C81}" srcOrd="0" destOrd="0" presId="urn:microsoft.com/office/officeart/2009/3/layout/HorizontalOrganizationChart"/>
    <dgm:cxn modelId="{35F90B96-0779-46B8-A511-CF9635AB716F}" type="presParOf" srcId="{7C9FD68E-ED95-4254-8E8A-FF339278E11F}" destId="{2323A261-7F55-44F2-9841-787C5D87980A}" srcOrd="1" destOrd="0" presId="urn:microsoft.com/office/officeart/2009/3/layout/HorizontalOrganizationChart"/>
    <dgm:cxn modelId="{483E8BCC-2173-4235-B57F-6EBB7E5D1F01}" type="presParOf" srcId="{2323A261-7F55-44F2-9841-787C5D87980A}" destId="{A0435397-F3E6-436C-81EC-3DECE999631C}" srcOrd="0" destOrd="0" presId="urn:microsoft.com/office/officeart/2009/3/layout/HorizontalOrganizationChart"/>
    <dgm:cxn modelId="{32A98734-20C8-4469-9E3E-C0955BD0F58B}" type="presParOf" srcId="{A0435397-F3E6-436C-81EC-3DECE999631C}" destId="{6F8469CD-C6A0-43AA-A866-491FAEA723D8}" srcOrd="0" destOrd="0" presId="urn:microsoft.com/office/officeart/2009/3/layout/HorizontalOrganizationChart"/>
    <dgm:cxn modelId="{2C25E92C-DCD7-46C7-8B3D-2C83ABD9D1A8}" type="presParOf" srcId="{A0435397-F3E6-436C-81EC-3DECE999631C}" destId="{94796CEF-E755-42D3-AFC6-4C8E48D28324}" srcOrd="1" destOrd="0" presId="urn:microsoft.com/office/officeart/2009/3/layout/HorizontalOrganizationChart"/>
    <dgm:cxn modelId="{FD4BAA66-D9E2-4A70-8E09-D1C8AFA73FA9}" type="presParOf" srcId="{2323A261-7F55-44F2-9841-787C5D87980A}" destId="{03363CF6-6D69-4433-BB87-90A3DB63AE53}" srcOrd="1" destOrd="0" presId="urn:microsoft.com/office/officeart/2009/3/layout/HorizontalOrganizationChart"/>
    <dgm:cxn modelId="{EE5E6057-B927-4C85-8606-06CA761A50CB}" type="presParOf" srcId="{2323A261-7F55-44F2-9841-787C5D87980A}" destId="{DB9CC63C-B8DB-402A-83FC-E61D207EB566}" srcOrd="2" destOrd="0" presId="urn:microsoft.com/office/officeart/2009/3/layout/HorizontalOrganizationChart"/>
    <dgm:cxn modelId="{D6484F44-569F-42E6-91D6-BCB3052FD623}" type="presParOf" srcId="{D9064B1A-CB53-4B5F-B5AC-5B2ADAC1E17D}" destId="{C121AB7C-3166-41C6-9694-B44B5FA0D718}" srcOrd="2" destOrd="0" presId="urn:microsoft.com/office/officeart/2009/3/layout/HorizontalOrganizationChart"/>
    <dgm:cxn modelId="{6D2C3841-25F3-4559-9FE4-232A488B9E5C}" type="presParOf" srcId="{7DB2B1D0-875A-4564-A697-718D3F6434BE}" destId="{C5FD383D-5447-46A8-82F3-7A09CDA66B8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EA645-9896-4EEA-83B0-4488C3C25C81}">
      <dsp:nvSpPr>
        <dsp:cNvPr id="0" name=""/>
        <dsp:cNvSpPr/>
      </dsp:nvSpPr>
      <dsp:spPr>
        <a:xfrm>
          <a:off x="6034186" y="3922481"/>
          <a:ext cx="54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09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C2C8D-3B2A-4F00-80D4-C0E776C42D54}">
      <dsp:nvSpPr>
        <dsp:cNvPr id="0" name=""/>
        <dsp:cNvSpPr/>
      </dsp:nvSpPr>
      <dsp:spPr>
        <a:xfrm>
          <a:off x="2743731" y="2541916"/>
          <a:ext cx="548409" cy="1426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204" y="0"/>
              </a:lnTo>
              <a:lnTo>
                <a:pt x="274204" y="1426284"/>
              </a:lnTo>
              <a:lnTo>
                <a:pt x="548409" y="142628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7B86B-84AC-41F5-84E0-E79BE220E22E}">
      <dsp:nvSpPr>
        <dsp:cNvPr id="0" name=""/>
        <dsp:cNvSpPr/>
      </dsp:nvSpPr>
      <dsp:spPr>
        <a:xfrm>
          <a:off x="6034186" y="2500378"/>
          <a:ext cx="54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09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EACC7-FCDE-4329-A8E6-3016600C6E97}">
      <dsp:nvSpPr>
        <dsp:cNvPr id="0" name=""/>
        <dsp:cNvSpPr/>
      </dsp:nvSpPr>
      <dsp:spPr>
        <a:xfrm>
          <a:off x="2743731" y="2496196"/>
          <a:ext cx="54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4204" y="45720"/>
              </a:lnTo>
              <a:lnTo>
                <a:pt x="274204" y="49901"/>
              </a:lnTo>
              <a:lnTo>
                <a:pt x="548409" y="499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E71A5-188B-4CDA-B6FD-F56B8099B7E3}">
      <dsp:nvSpPr>
        <dsp:cNvPr id="0" name=""/>
        <dsp:cNvSpPr/>
      </dsp:nvSpPr>
      <dsp:spPr>
        <a:xfrm>
          <a:off x="6034186" y="1078275"/>
          <a:ext cx="54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409" y="457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9280B-50A0-467C-BC12-28852FC34AE6}">
      <dsp:nvSpPr>
        <dsp:cNvPr id="0" name=""/>
        <dsp:cNvSpPr/>
      </dsp:nvSpPr>
      <dsp:spPr>
        <a:xfrm>
          <a:off x="2743731" y="1123995"/>
          <a:ext cx="548409" cy="1417921"/>
        </a:xfrm>
        <a:custGeom>
          <a:avLst/>
          <a:gdLst/>
          <a:ahLst/>
          <a:cxnLst/>
          <a:rect l="0" t="0" r="0" b="0"/>
          <a:pathLst>
            <a:path>
              <a:moveTo>
                <a:pt x="0" y="1417921"/>
              </a:moveTo>
              <a:lnTo>
                <a:pt x="274204" y="1417921"/>
              </a:lnTo>
              <a:lnTo>
                <a:pt x="274204" y="0"/>
              </a:lnTo>
              <a:lnTo>
                <a:pt x="548409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4A444-3363-4789-AE1E-38C67F649539}">
      <dsp:nvSpPr>
        <dsp:cNvPr id="0" name=""/>
        <dsp:cNvSpPr/>
      </dsp:nvSpPr>
      <dsp:spPr>
        <a:xfrm>
          <a:off x="1685" y="2123754"/>
          <a:ext cx="2742046" cy="8363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Explotación de CVE-2016-5558</a:t>
          </a:r>
        </a:p>
      </dsp:txBody>
      <dsp:txXfrm>
        <a:off x="1685" y="2123754"/>
        <a:ext cx="2742046" cy="836324"/>
      </dsp:txXfrm>
    </dsp:sp>
    <dsp:sp modelId="{C57011C6-1922-44BD-A461-0D4FD37D1456}">
      <dsp:nvSpPr>
        <dsp:cNvPr id="0" name=""/>
        <dsp:cNvSpPr/>
      </dsp:nvSpPr>
      <dsp:spPr>
        <a:xfrm>
          <a:off x="3292140" y="705833"/>
          <a:ext cx="2742046" cy="836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dirty="0"/>
            <a:t>Técnica de Explotación</a:t>
          </a:r>
          <a:endParaRPr lang="es-CO" sz="1600" kern="1200" dirty="0"/>
        </a:p>
      </dsp:txBody>
      <dsp:txXfrm>
        <a:off x="3292140" y="705833"/>
        <a:ext cx="2742046" cy="836324"/>
      </dsp:txXfrm>
    </dsp:sp>
    <dsp:sp modelId="{69339357-1937-4265-831E-0ED87B6A7BB4}">
      <dsp:nvSpPr>
        <dsp:cNvPr id="0" name=""/>
        <dsp:cNvSpPr/>
      </dsp:nvSpPr>
      <dsp:spPr>
        <a:xfrm>
          <a:off x="6582596" y="583993"/>
          <a:ext cx="4320011" cy="108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Un atacante envía un archivo especialmente diseñado con código malicioso que es procesado por Oracle </a:t>
          </a:r>
          <a:r>
            <a:rPr lang="es-MX" sz="1800" b="1" kern="1200" dirty="0" err="1"/>
            <a:t>Outside</a:t>
          </a:r>
          <a:r>
            <a:rPr lang="es-MX" sz="1800" b="1" kern="1200" dirty="0"/>
            <a:t> In, activando la vulnerabilidad</a:t>
          </a:r>
          <a:endParaRPr lang="es-CO" sz="1800" b="1" kern="1200" dirty="0"/>
        </a:p>
      </dsp:txBody>
      <dsp:txXfrm>
        <a:off x="6582596" y="583993"/>
        <a:ext cx="4320011" cy="1080003"/>
      </dsp:txXfrm>
    </dsp:sp>
    <dsp:sp modelId="{700F2B1F-1238-4AB2-995B-02E761772305}">
      <dsp:nvSpPr>
        <dsp:cNvPr id="0" name=""/>
        <dsp:cNvSpPr/>
      </dsp:nvSpPr>
      <dsp:spPr>
        <a:xfrm>
          <a:off x="3292140" y="2127936"/>
          <a:ext cx="2742046" cy="836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dirty="0"/>
            <a:t>Requisitos para la Explotación</a:t>
          </a:r>
          <a:endParaRPr lang="es-CO" sz="2000" kern="1200" dirty="0"/>
        </a:p>
      </dsp:txBody>
      <dsp:txXfrm>
        <a:off x="3292140" y="2127936"/>
        <a:ext cx="2742046" cy="836324"/>
      </dsp:txXfrm>
    </dsp:sp>
    <dsp:sp modelId="{FFB52667-872C-4044-A550-7873F01E5DC5}">
      <dsp:nvSpPr>
        <dsp:cNvPr id="0" name=""/>
        <dsp:cNvSpPr/>
      </dsp:nvSpPr>
      <dsp:spPr>
        <a:xfrm>
          <a:off x="6582596" y="2006753"/>
          <a:ext cx="4314774" cy="107869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El atacante necesita enviar un archivo manipulado al servidor. No se requiere autenticación en la mayoría de los casos</a:t>
          </a:r>
          <a:r>
            <a:rPr lang="es-MX" sz="1800" kern="1200" dirty="0"/>
            <a:t>.</a:t>
          </a:r>
          <a:endParaRPr lang="es-CO" sz="1800" kern="1200" dirty="0"/>
        </a:p>
      </dsp:txBody>
      <dsp:txXfrm>
        <a:off x="6582596" y="2006753"/>
        <a:ext cx="4314774" cy="1078690"/>
      </dsp:txXfrm>
    </dsp:sp>
    <dsp:sp modelId="{DB907150-47E1-402C-A125-0BFA4EA09F29}">
      <dsp:nvSpPr>
        <dsp:cNvPr id="0" name=""/>
        <dsp:cNvSpPr/>
      </dsp:nvSpPr>
      <dsp:spPr>
        <a:xfrm>
          <a:off x="3292140" y="3550039"/>
          <a:ext cx="2742046" cy="8363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i="0" kern="1200" dirty="0"/>
            <a:t>Impacto de la Explotación</a:t>
          </a:r>
          <a:endParaRPr lang="es-CO" sz="2000" kern="1200" dirty="0"/>
        </a:p>
      </dsp:txBody>
      <dsp:txXfrm>
        <a:off x="3292140" y="3550039"/>
        <a:ext cx="2742046" cy="836324"/>
      </dsp:txXfrm>
    </dsp:sp>
    <dsp:sp modelId="{6F8469CD-C6A0-43AA-A866-491FAEA723D8}">
      <dsp:nvSpPr>
        <dsp:cNvPr id="0" name=""/>
        <dsp:cNvSpPr/>
      </dsp:nvSpPr>
      <dsp:spPr>
        <a:xfrm>
          <a:off x="6582596" y="3428199"/>
          <a:ext cx="4320011" cy="108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Control total sobre el sistema comprometido. Riesgo de fuga de datos sensibles o ataques de malware</a:t>
          </a:r>
          <a:r>
            <a:rPr lang="es-MX" sz="1800" kern="1200" dirty="0"/>
            <a:t>.</a:t>
          </a:r>
          <a:endParaRPr lang="es-CO" sz="1800" kern="1200" dirty="0"/>
        </a:p>
      </dsp:txBody>
      <dsp:txXfrm>
        <a:off x="6582596" y="3428199"/>
        <a:ext cx="4320011" cy="108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7a6414ddb_0_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2d7a6414dd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7a6414ddb_0_8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d7a6414dd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7a6414ddb_0_1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d7a6414dd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7bb855f1a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d7bb855f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7a6414ddb_0_15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7a6414dd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7bb855f1a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d7bb855f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84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12393" y="228155"/>
            <a:ext cx="10567212" cy="107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/>
          <p:nvPr/>
        </p:nvSpPr>
        <p:spPr>
          <a:xfrm>
            <a:off x="4378" y="4410"/>
            <a:ext cx="254000" cy="3851275"/>
          </a:xfrm>
          <a:custGeom>
            <a:avLst/>
            <a:gdLst/>
            <a:ahLst/>
            <a:cxnLst/>
            <a:rect l="l" t="t" r="r" b="b"/>
            <a:pathLst>
              <a:path w="254000" h="3851275" extrusionOk="0">
                <a:moveTo>
                  <a:pt x="0" y="3851067"/>
                </a:moveTo>
                <a:lnTo>
                  <a:pt x="253463" y="3851067"/>
                </a:lnTo>
                <a:lnTo>
                  <a:pt x="253463" y="0"/>
                </a:lnTo>
                <a:lnTo>
                  <a:pt x="0" y="0"/>
                </a:lnTo>
                <a:lnTo>
                  <a:pt x="0" y="3851067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12"/>
          <p:cNvSpPr/>
          <p:nvPr/>
        </p:nvSpPr>
        <p:spPr>
          <a:xfrm>
            <a:off x="4378" y="3855479"/>
            <a:ext cx="501015" cy="3001010"/>
          </a:xfrm>
          <a:custGeom>
            <a:avLst/>
            <a:gdLst/>
            <a:ahLst/>
            <a:cxnLst/>
            <a:rect l="l" t="t" r="r" b="b"/>
            <a:pathLst>
              <a:path w="501015" h="3001009" extrusionOk="0">
                <a:moveTo>
                  <a:pt x="500745" y="0"/>
                </a:moveTo>
                <a:lnTo>
                  <a:pt x="0" y="0"/>
                </a:lnTo>
                <a:lnTo>
                  <a:pt x="0" y="3000841"/>
                </a:lnTo>
                <a:lnTo>
                  <a:pt x="500745" y="3000841"/>
                </a:lnTo>
                <a:lnTo>
                  <a:pt x="500745" y="0"/>
                </a:lnTo>
                <a:close/>
              </a:path>
            </a:pathLst>
          </a:custGeom>
          <a:solidFill>
            <a:srgbClr val="1B6AB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2"/>
          <p:cNvSpPr/>
          <p:nvPr/>
        </p:nvSpPr>
        <p:spPr>
          <a:xfrm>
            <a:off x="506844" y="6574409"/>
            <a:ext cx="7985125" cy="0"/>
          </a:xfrm>
          <a:custGeom>
            <a:avLst/>
            <a:gdLst/>
            <a:ahLst/>
            <a:cxnLst/>
            <a:rect l="l" t="t" r="r" b="b"/>
            <a:pathLst>
              <a:path w="7985125" h="120000" extrusionOk="0">
                <a:moveTo>
                  <a:pt x="0" y="0"/>
                </a:moveTo>
                <a:lnTo>
                  <a:pt x="7984629" y="0"/>
                </a:lnTo>
              </a:path>
            </a:pathLst>
          </a:custGeom>
          <a:noFill/>
          <a:ln w="952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812393" y="228155"/>
            <a:ext cx="10567212" cy="107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969365" y="1205864"/>
            <a:ext cx="10208260" cy="362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1229512" y="522173"/>
            <a:ext cx="9732975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12393" y="228155"/>
            <a:ext cx="10567212" cy="107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12393" y="228155"/>
            <a:ext cx="10567212" cy="107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969365" y="1205864"/>
            <a:ext cx="10208260" cy="3623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0" y="0"/>
            <a:ext cx="12192000" cy="6662545"/>
            <a:chOff x="0" y="0"/>
            <a:chExt cx="12192000" cy="6857998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518" y="247015"/>
              <a:ext cx="2918714" cy="936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"/>
          <p:cNvSpPr txBox="1"/>
          <p:nvPr/>
        </p:nvSpPr>
        <p:spPr>
          <a:xfrm>
            <a:off x="841044" y="6456070"/>
            <a:ext cx="12936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230882" y="6468567"/>
            <a:ext cx="20002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rPr>
              <a:t>UNIÓN, PROYECCIÓN, LIDERAZGO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2178304" y="6472732"/>
            <a:ext cx="10014204" cy="190500"/>
            <a:chOff x="2178304" y="6472732"/>
            <a:chExt cx="10014204" cy="190500"/>
          </a:xfrm>
        </p:grpSpPr>
        <p:sp>
          <p:nvSpPr>
            <p:cNvPr id="52" name="Google Shape;52;p1"/>
            <p:cNvSpPr/>
            <p:nvPr/>
          </p:nvSpPr>
          <p:spPr>
            <a:xfrm>
              <a:off x="4293743" y="6570713"/>
              <a:ext cx="7898765" cy="0"/>
            </a:xfrm>
            <a:custGeom>
              <a:avLst/>
              <a:gdLst/>
              <a:ahLst/>
              <a:cxnLst/>
              <a:rect l="l" t="t" r="r" b="b"/>
              <a:pathLst>
                <a:path w="7898765" h="120000" extrusionOk="0">
                  <a:moveTo>
                    <a:pt x="0" y="0"/>
                  </a:moveTo>
                  <a:lnTo>
                    <a:pt x="7898257" y="0"/>
                  </a:lnTo>
                </a:path>
              </a:pathLst>
            </a:custGeom>
            <a:noFill/>
            <a:ln w="9525" cap="flat" cmpd="sng">
              <a:solidFill>
                <a:srgbClr val="1C6A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178304" y="6472732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w="120000" h="190500" extrusionOk="0">
                  <a:moveTo>
                    <a:pt x="0" y="0"/>
                  </a:moveTo>
                  <a:lnTo>
                    <a:pt x="0" y="189992"/>
                  </a:lnTo>
                </a:path>
              </a:pathLst>
            </a:custGeom>
            <a:noFill/>
            <a:ln w="28575" cap="flat" cmpd="sng">
              <a:solidFill>
                <a:srgbClr val="AE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699712" y="4868761"/>
            <a:ext cx="11350950" cy="89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/>
          <a:p>
            <a:pPr marL="12700" marR="5080" lvl="0">
              <a:lnSpc>
                <a:spcPct val="103703"/>
              </a:lnSpc>
            </a:pPr>
            <a:r>
              <a:rPr lang="es-CO" sz="2400" b="0" dirty="0">
                <a:solidFill>
                  <a:srgbClr val="585858"/>
                </a:solidFill>
              </a:rPr>
              <a:t>Gestión de riesgos cibernéticos</a:t>
            </a:r>
            <a:endParaRPr sz="2400" b="0" dirty="0">
              <a:solidFill>
                <a:srgbClr val="585858"/>
              </a:solidFill>
            </a:endParaRPr>
          </a:p>
          <a:p>
            <a:pPr marL="12700" marR="5080" lvl="0" indent="0" algn="l" rtl="0">
              <a:lnSpc>
                <a:spcPct val="103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dirty="0">
                <a:solidFill>
                  <a:srgbClr val="585858"/>
                </a:solidFill>
              </a:rPr>
              <a:t>Curso CEM 2025</a:t>
            </a:r>
            <a:endParaRPr sz="2400" b="0" dirty="0">
              <a:solidFill>
                <a:srgbClr val="585858"/>
              </a:solidFill>
            </a:endParaRPr>
          </a:p>
        </p:txBody>
      </p:sp>
      <p:sp>
        <p:nvSpPr>
          <p:cNvPr id="11" name="Google Shape;67;g2d7a6414ddb_0_23">
            <a:extLst>
              <a:ext uri="{FF2B5EF4-FFF2-40B4-BE49-F238E27FC236}">
                <a16:creationId xmlns:a16="http://schemas.microsoft.com/office/drawing/2014/main" id="{7C9D41EA-AD5E-4BB9-8137-B588C9C65369}"/>
              </a:ext>
            </a:extLst>
          </p:cNvPr>
          <p:cNvSpPr txBox="1">
            <a:spLocks/>
          </p:cNvSpPr>
          <p:nvPr/>
        </p:nvSpPr>
        <p:spPr>
          <a:xfrm>
            <a:off x="558374" y="3703263"/>
            <a:ext cx="11343756" cy="128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algn="ctr">
              <a:lnSpc>
                <a:spcPct val="103703"/>
              </a:lnSpc>
            </a:pPr>
            <a:r>
              <a:rPr lang="en-US" dirty="0">
                <a:solidFill>
                  <a:schemeClr val="bg1"/>
                </a:solidFill>
              </a:rPr>
              <a:t>Remote Code Execution in Oracle Outside In Technology (CVE-2016-5558)</a:t>
            </a:r>
            <a:endParaRPr lang="en-US" sz="1400" b="0" dirty="0">
              <a:solidFill>
                <a:srgbClr val="58585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"/>
    </mc:Choice>
    <mc:Fallback xmlns="">
      <p:transition spd="slow" advTm="339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9"/>
          <p:cNvGrpSpPr/>
          <p:nvPr/>
        </p:nvGrpSpPr>
        <p:grpSpPr>
          <a:xfrm>
            <a:off x="0" y="0"/>
            <a:ext cx="12192507" cy="6857998"/>
            <a:chOff x="0" y="0"/>
            <a:chExt cx="12192507" cy="6857998"/>
          </a:xfrm>
        </p:grpSpPr>
        <p:pic>
          <p:nvPicPr>
            <p:cNvPr id="362" name="Google Shape;362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7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9"/>
            <p:cNvSpPr/>
            <p:nvPr/>
          </p:nvSpPr>
          <p:spPr>
            <a:xfrm>
              <a:off x="4293742" y="6584353"/>
              <a:ext cx="7898765" cy="0"/>
            </a:xfrm>
            <a:custGeom>
              <a:avLst/>
              <a:gdLst/>
              <a:ahLst/>
              <a:cxnLst/>
              <a:rect l="l" t="t" r="r" b="b"/>
              <a:pathLst>
                <a:path w="7898765" h="120000" extrusionOk="0">
                  <a:moveTo>
                    <a:pt x="0" y="0"/>
                  </a:moveTo>
                  <a:lnTo>
                    <a:pt x="7898257" y="0"/>
                  </a:lnTo>
                </a:path>
              </a:pathLst>
            </a:custGeom>
            <a:noFill/>
            <a:ln w="9525" cap="flat" cmpd="sng">
              <a:solidFill>
                <a:srgbClr val="1C6A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2178304" y="6486385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w="120000" h="190500" extrusionOk="0">
                  <a:moveTo>
                    <a:pt x="0" y="0"/>
                  </a:moveTo>
                  <a:lnTo>
                    <a:pt x="0" y="189979"/>
                  </a:lnTo>
                </a:path>
              </a:pathLst>
            </a:custGeom>
            <a:noFill/>
            <a:ln w="28575" cap="flat" cmpd="sng">
              <a:solidFill>
                <a:srgbClr val="AE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881130" y="5498503"/>
              <a:ext cx="485775" cy="483234"/>
            </a:xfrm>
            <a:custGeom>
              <a:avLst/>
              <a:gdLst/>
              <a:ahLst/>
              <a:cxnLst/>
              <a:rect l="l" t="t" r="r" b="b"/>
              <a:pathLst>
                <a:path w="485775" h="483235" extrusionOk="0">
                  <a:moveTo>
                    <a:pt x="304139" y="106108"/>
                  </a:moveTo>
                  <a:lnTo>
                    <a:pt x="269151" y="104013"/>
                  </a:lnTo>
                  <a:lnTo>
                    <a:pt x="262343" y="104063"/>
                  </a:lnTo>
                  <a:lnTo>
                    <a:pt x="252120" y="104876"/>
                  </a:lnTo>
                  <a:lnTo>
                    <a:pt x="215214" y="123583"/>
                  </a:lnTo>
                  <a:lnTo>
                    <a:pt x="199796" y="160426"/>
                  </a:lnTo>
                  <a:lnTo>
                    <a:pt x="199250" y="208254"/>
                  </a:lnTo>
                  <a:lnTo>
                    <a:pt x="155308" y="208254"/>
                  </a:lnTo>
                  <a:lnTo>
                    <a:pt x="155308" y="259232"/>
                  </a:lnTo>
                  <a:lnTo>
                    <a:pt x="199034" y="259232"/>
                  </a:lnTo>
                  <a:lnTo>
                    <a:pt x="199034" y="387578"/>
                  </a:lnTo>
                  <a:lnTo>
                    <a:pt x="252463" y="387578"/>
                  </a:lnTo>
                  <a:lnTo>
                    <a:pt x="252463" y="259499"/>
                  </a:lnTo>
                  <a:lnTo>
                    <a:pt x="295998" y="259499"/>
                  </a:lnTo>
                  <a:lnTo>
                    <a:pt x="302704" y="208254"/>
                  </a:lnTo>
                  <a:lnTo>
                    <a:pt x="252056" y="208254"/>
                  </a:lnTo>
                  <a:lnTo>
                    <a:pt x="252501" y="171945"/>
                  </a:lnTo>
                  <a:lnTo>
                    <a:pt x="304139" y="151752"/>
                  </a:lnTo>
                  <a:lnTo>
                    <a:pt x="304139" y="106108"/>
                  </a:lnTo>
                  <a:close/>
                </a:path>
                <a:path w="485775" h="483235" extrusionOk="0">
                  <a:moveTo>
                    <a:pt x="485470" y="241566"/>
                  </a:moveTo>
                  <a:lnTo>
                    <a:pt x="480644" y="193814"/>
                  </a:lnTo>
                  <a:lnTo>
                    <a:pt x="480542" y="192849"/>
                  </a:lnTo>
                  <a:lnTo>
                    <a:pt x="466394" y="147497"/>
                  </a:lnTo>
                  <a:lnTo>
                    <a:pt x="452259" y="121589"/>
                  </a:lnTo>
                  <a:lnTo>
                    <a:pt x="452259" y="241566"/>
                  </a:lnTo>
                  <a:lnTo>
                    <a:pt x="446709" y="289318"/>
                  </a:lnTo>
                  <a:lnTo>
                    <a:pt x="430936" y="333171"/>
                  </a:lnTo>
                  <a:lnTo>
                    <a:pt x="406184" y="371881"/>
                  </a:lnTo>
                  <a:lnTo>
                    <a:pt x="373722" y="404190"/>
                  </a:lnTo>
                  <a:lnTo>
                    <a:pt x="334810" y="428815"/>
                  </a:lnTo>
                  <a:lnTo>
                    <a:pt x="290715" y="444525"/>
                  </a:lnTo>
                  <a:lnTo>
                    <a:pt x="242709" y="450037"/>
                  </a:lnTo>
                  <a:lnTo>
                    <a:pt x="194741" y="444525"/>
                  </a:lnTo>
                  <a:lnTo>
                    <a:pt x="150672" y="428815"/>
                  </a:lnTo>
                  <a:lnTo>
                    <a:pt x="111785" y="404190"/>
                  </a:lnTo>
                  <a:lnTo>
                    <a:pt x="79324" y="371881"/>
                  </a:lnTo>
                  <a:lnTo>
                    <a:pt x="54571" y="333171"/>
                  </a:lnTo>
                  <a:lnTo>
                    <a:pt x="38785" y="289318"/>
                  </a:lnTo>
                  <a:lnTo>
                    <a:pt x="33248" y="241566"/>
                  </a:lnTo>
                  <a:lnTo>
                    <a:pt x="38785" y="193814"/>
                  </a:lnTo>
                  <a:lnTo>
                    <a:pt x="54571" y="149948"/>
                  </a:lnTo>
                  <a:lnTo>
                    <a:pt x="79324" y="111239"/>
                  </a:lnTo>
                  <a:lnTo>
                    <a:pt x="111785" y="78943"/>
                  </a:lnTo>
                  <a:lnTo>
                    <a:pt x="150672" y="54317"/>
                  </a:lnTo>
                  <a:lnTo>
                    <a:pt x="194741" y="38620"/>
                  </a:lnTo>
                  <a:lnTo>
                    <a:pt x="242709" y="33108"/>
                  </a:lnTo>
                  <a:lnTo>
                    <a:pt x="290690" y="38620"/>
                  </a:lnTo>
                  <a:lnTo>
                    <a:pt x="334772" y="54317"/>
                  </a:lnTo>
                  <a:lnTo>
                    <a:pt x="373684" y="78943"/>
                  </a:lnTo>
                  <a:lnTo>
                    <a:pt x="406158" y="111239"/>
                  </a:lnTo>
                  <a:lnTo>
                    <a:pt x="430923" y="149948"/>
                  </a:lnTo>
                  <a:lnTo>
                    <a:pt x="446709" y="193814"/>
                  </a:lnTo>
                  <a:lnTo>
                    <a:pt x="452259" y="241566"/>
                  </a:lnTo>
                  <a:lnTo>
                    <a:pt x="452259" y="121589"/>
                  </a:lnTo>
                  <a:lnTo>
                    <a:pt x="444017" y="106476"/>
                  </a:lnTo>
                  <a:lnTo>
                    <a:pt x="414375" y="70739"/>
                  </a:lnTo>
                  <a:lnTo>
                    <a:pt x="378447" y="41249"/>
                  </a:lnTo>
                  <a:lnTo>
                    <a:pt x="363359" y="33108"/>
                  </a:lnTo>
                  <a:lnTo>
                    <a:pt x="337210" y="18986"/>
                  </a:lnTo>
                  <a:lnTo>
                    <a:pt x="291642" y="4914"/>
                  </a:lnTo>
                  <a:lnTo>
                    <a:pt x="242709" y="0"/>
                  </a:lnTo>
                  <a:lnTo>
                    <a:pt x="193789" y="4914"/>
                  </a:lnTo>
                  <a:lnTo>
                    <a:pt x="148234" y="18986"/>
                  </a:lnTo>
                  <a:lnTo>
                    <a:pt x="106997" y="41249"/>
                  </a:lnTo>
                  <a:lnTo>
                    <a:pt x="71081" y="70739"/>
                  </a:lnTo>
                  <a:lnTo>
                    <a:pt x="41452" y="106476"/>
                  </a:lnTo>
                  <a:lnTo>
                    <a:pt x="19075" y="147497"/>
                  </a:lnTo>
                  <a:lnTo>
                    <a:pt x="4927" y="192849"/>
                  </a:lnTo>
                  <a:lnTo>
                    <a:pt x="0" y="241566"/>
                  </a:lnTo>
                  <a:lnTo>
                    <a:pt x="4838" y="289318"/>
                  </a:lnTo>
                  <a:lnTo>
                    <a:pt x="4927" y="290207"/>
                  </a:lnTo>
                  <a:lnTo>
                    <a:pt x="19075" y="335559"/>
                  </a:lnTo>
                  <a:lnTo>
                    <a:pt x="41452" y="376580"/>
                  </a:lnTo>
                  <a:lnTo>
                    <a:pt x="71081" y="412330"/>
                  </a:lnTo>
                  <a:lnTo>
                    <a:pt x="106997" y="441820"/>
                  </a:lnTo>
                  <a:lnTo>
                    <a:pt x="148234" y="464096"/>
                  </a:lnTo>
                  <a:lnTo>
                    <a:pt x="193789" y="478167"/>
                  </a:lnTo>
                  <a:lnTo>
                    <a:pt x="242709" y="483069"/>
                  </a:lnTo>
                  <a:lnTo>
                    <a:pt x="291642" y="478167"/>
                  </a:lnTo>
                  <a:lnTo>
                    <a:pt x="337210" y="464096"/>
                  </a:lnTo>
                  <a:lnTo>
                    <a:pt x="363232" y="450037"/>
                  </a:lnTo>
                  <a:lnTo>
                    <a:pt x="378447" y="441820"/>
                  </a:lnTo>
                  <a:lnTo>
                    <a:pt x="414375" y="412330"/>
                  </a:lnTo>
                  <a:lnTo>
                    <a:pt x="444017" y="376580"/>
                  </a:lnTo>
                  <a:lnTo>
                    <a:pt x="466394" y="335559"/>
                  </a:lnTo>
                  <a:lnTo>
                    <a:pt x="480542" y="290207"/>
                  </a:lnTo>
                  <a:lnTo>
                    <a:pt x="485470" y="241566"/>
                  </a:lnTo>
                  <a:close/>
                </a:path>
              </a:pathLst>
            </a:custGeom>
            <a:solidFill>
              <a:srgbClr val="1B6AB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66" name="Google Shape;366;p9"/>
          <p:cNvSpPr txBox="1"/>
          <p:nvPr/>
        </p:nvSpPr>
        <p:spPr>
          <a:xfrm>
            <a:off x="4612302" y="6027150"/>
            <a:ext cx="1062355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206375" marR="5080" lvl="0" indent="-194310" algn="l" rtl="0">
              <a:lnSpc>
                <a:spcPct val="101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60605F"/>
                </a:solidFill>
                <a:latin typeface="Arial"/>
                <a:ea typeface="Arial"/>
                <a:cs typeface="Arial"/>
                <a:sym typeface="Arial"/>
              </a:rPr>
              <a:t>Escuela Superior de Guerra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9"/>
          <p:cNvGrpSpPr/>
          <p:nvPr/>
        </p:nvGrpSpPr>
        <p:grpSpPr>
          <a:xfrm>
            <a:off x="5042534" y="728472"/>
            <a:ext cx="7147652" cy="5594111"/>
            <a:chOff x="5042534" y="728472"/>
            <a:chExt cx="7147652" cy="5594111"/>
          </a:xfrm>
        </p:grpSpPr>
        <p:sp>
          <p:nvSpPr>
            <p:cNvPr id="368" name="Google Shape;368;p9"/>
            <p:cNvSpPr/>
            <p:nvPr/>
          </p:nvSpPr>
          <p:spPr>
            <a:xfrm>
              <a:off x="6225387" y="5498502"/>
              <a:ext cx="3021330" cy="488315"/>
            </a:xfrm>
            <a:custGeom>
              <a:avLst/>
              <a:gdLst/>
              <a:ahLst/>
              <a:cxnLst/>
              <a:rect l="l" t="t" r="r" b="b"/>
              <a:pathLst>
                <a:path w="3021329" h="488314" extrusionOk="0">
                  <a:moveTo>
                    <a:pt x="311124" y="241655"/>
                  </a:moveTo>
                  <a:lnTo>
                    <a:pt x="306031" y="216535"/>
                  </a:lnTo>
                  <a:lnTo>
                    <a:pt x="294538" y="199580"/>
                  </a:lnTo>
                  <a:lnTo>
                    <a:pt x="291909" y="195694"/>
                  </a:lnTo>
                  <a:lnTo>
                    <a:pt x="287794" y="192938"/>
                  </a:lnTo>
                  <a:lnTo>
                    <a:pt x="287794" y="242735"/>
                  </a:lnTo>
                  <a:lnTo>
                    <a:pt x="284365" y="258864"/>
                  </a:lnTo>
                  <a:lnTo>
                    <a:pt x="275120" y="272275"/>
                  </a:lnTo>
                  <a:lnTo>
                    <a:pt x="261493" y="281254"/>
                  </a:lnTo>
                  <a:lnTo>
                    <a:pt x="244868" y="284454"/>
                  </a:lnTo>
                  <a:lnTo>
                    <a:pt x="228307" y="280962"/>
                  </a:lnTo>
                  <a:lnTo>
                    <a:pt x="214833" y="271754"/>
                  </a:lnTo>
                  <a:lnTo>
                    <a:pt x="205816" y="258191"/>
                  </a:lnTo>
                  <a:lnTo>
                    <a:pt x="202819" y="242735"/>
                  </a:lnTo>
                  <a:lnTo>
                    <a:pt x="202755" y="242366"/>
                  </a:lnTo>
                  <a:lnTo>
                    <a:pt x="202692" y="242062"/>
                  </a:lnTo>
                  <a:lnTo>
                    <a:pt x="228993" y="202755"/>
                  </a:lnTo>
                  <a:lnTo>
                    <a:pt x="245618" y="199580"/>
                  </a:lnTo>
                  <a:lnTo>
                    <a:pt x="262191" y="203060"/>
                  </a:lnTo>
                  <a:lnTo>
                    <a:pt x="275666" y="212280"/>
                  </a:lnTo>
                  <a:lnTo>
                    <a:pt x="284683" y="225844"/>
                  </a:lnTo>
                  <a:lnTo>
                    <a:pt x="287731" y="241655"/>
                  </a:lnTo>
                  <a:lnTo>
                    <a:pt x="287794" y="242735"/>
                  </a:lnTo>
                  <a:lnTo>
                    <a:pt x="287794" y="192938"/>
                  </a:lnTo>
                  <a:lnTo>
                    <a:pt x="270954" y="181622"/>
                  </a:lnTo>
                  <a:lnTo>
                    <a:pt x="245313" y="176441"/>
                  </a:lnTo>
                  <a:lnTo>
                    <a:pt x="219583" y="181622"/>
                  </a:lnTo>
                  <a:lnTo>
                    <a:pt x="187350" y="212280"/>
                  </a:lnTo>
                  <a:lnTo>
                    <a:pt x="179400" y="241655"/>
                  </a:lnTo>
                  <a:lnTo>
                    <a:pt x="179463" y="242735"/>
                  </a:lnTo>
                  <a:lnTo>
                    <a:pt x="198234" y="287820"/>
                  </a:lnTo>
                  <a:lnTo>
                    <a:pt x="245262" y="307632"/>
                  </a:lnTo>
                  <a:lnTo>
                    <a:pt x="270929" y="302488"/>
                  </a:lnTo>
                  <a:lnTo>
                    <a:pt x="291884" y="288442"/>
                  </a:lnTo>
                  <a:lnTo>
                    <a:pt x="294589" y="284454"/>
                  </a:lnTo>
                  <a:lnTo>
                    <a:pt x="306019" y="267601"/>
                  </a:lnTo>
                  <a:lnTo>
                    <a:pt x="311073" y="242735"/>
                  </a:lnTo>
                  <a:lnTo>
                    <a:pt x="311124" y="241655"/>
                  </a:lnTo>
                  <a:close/>
                </a:path>
                <a:path w="3021329" h="488314" extrusionOk="0">
                  <a:moveTo>
                    <a:pt x="329272" y="165493"/>
                  </a:moveTo>
                  <a:lnTo>
                    <a:pt x="322389" y="158597"/>
                  </a:lnTo>
                  <a:lnTo>
                    <a:pt x="305219" y="158597"/>
                  </a:lnTo>
                  <a:lnTo>
                    <a:pt x="298335" y="165366"/>
                  </a:lnTo>
                  <a:lnTo>
                    <a:pt x="298373" y="182448"/>
                  </a:lnTo>
                  <a:lnTo>
                    <a:pt x="305257" y="189344"/>
                  </a:lnTo>
                  <a:lnTo>
                    <a:pt x="322249" y="189344"/>
                  </a:lnTo>
                  <a:lnTo>
                    <a:pt x="329222" y="182448"/>
                  </a:lnTo>
                  <a:lnTo>
                    <a:pt x="329272" y="165493"/>
                  </a:lnTo>
                  <a:close/>
                </a:path>
                <a:path w="3021329" h="488314" extrusionOk="0">
                  <a:moveTo>
                    <a:pt x="373849" y="246291"/>
                  </a:moveTo>
                  <a:lnTo>
                    <a:pt x="373354" y="216535"/>
                  </a:lnTo>
                  <a:lnTo>
                    <a:pt x="373278" y="211747"/>
                  </a:lnTo>
                  <a:lnTo>
                    <a:pt x="373164" y="205168"/>
                  </a:lnTo>
                  <a:lnTo>
                    <a:pt x="371957" y="182448"/>
                  </a:lnTo>
                  <a:lnTo>
                    <a:pt x="371856" y="180530"/>
                  </a:lnTo>
                  <a:lnTo>
                    <a:pt x="371741" y="178308"/>
                  </a:lnTo>
                  <a:lnTo>
                    <a:pt x="369658" y="166700"/>
                  </a:lnTo>
                  <a:lnTo>
                    <a:pt x="369557" y="166065"/>
                  </a:lnTo>
                  <a:lnTo>
                    <a:pt x="365442" y="154635"/>
                  </a:lnTo>
                  <a:lnTo>
                    <a:pt x="359283" y="144119"/>
                  </a:lnTo>
                  <a:lnTo>
                    <a:pt x="353288" y="137287"/>
                  </a:lnTo>
                  <a:lnTo>
                    <a:pt x="350951" y="134620"/>
                  </a:lnTo>
                  <a:lnTo>
                    <a:pt x="350469" y="134251"/>
                  </a:lnTo>
                  <a:lnTo>
                    <a:pt x="350469" y="238620"/>
                  </a:lnTo>
                  <a:lnTo>
                    <a:pt x="350469" y="246291"/>
                  </a:lnTo>
                  <a:lnTo>
                    <a:pt x="350151" y="267601"/>
                  </a:lnTo>
                  <a:lnTo>
                    <a:pt x="350088" y="271754"/>
                  </a:lnTo>
                  <a:lnTo>
                    <a:pt x="349973" y="279946"/>
                  </a:lnTo>
                  <a:lnTo>
                    <a:pt x="343446" y="321271"/>
                  </a:lnTo>
                  <a:lnTo>
                    <a:pt x="307187" y="344779"/>
                  </a:lnTo>
                  <a:lnTo>
                    <a:pt x="240309" y="346735"/>
                  </a:lnTo>
                  <a:lnTo>
                    <a:pt x="200482" y="345808"/>
                  </a:lnTo>
                  <a:lnTo>
                    <a:pt x="162229" y="337705"/>
                  </a:lnTo>
                  <a:lnTo>
                    <a:pt x="140881" y="282498"/>
                  </a:lnTo>
                  <a:lnTo>
                    <a:pt x="140182" y="246291"/>
                  </a:lnTo>
                  <a:lnTo>
                    <a:pt x="140208" y="238620"/>
                  </a:lnTo>
                  <a:lnTo>
                    <a:pt x="140373" y="225844"/>
                  </a:lnTo>
                  <a:lnTo>
                    <a:pt x="140487" y="216535"/>
                  </a:lnTo>
                  <a:lnTo>
                    <a:pt x="142481" y="178308"/>
                  </a:lnTo>
                  <a:lnTo>
                    <a:pt x="167919" y="143192"/>
                  </a:lnTo>
                  <a:lnTo>
                    <a:pt x="209626" y="137769"/>
                  </a:lnTo>
                  <a:lnTo>
                    <a:pt x="246951" y="137287"/>
                  </a:lnTo>
                  <a:lnTo>
                    <a:pt x="284099" y="137909"/>
                  </a:lnTo>
                  <a:lnTo>
                    <a:pt x="325031" y="144424"/>
                  </a:lnTo>
                  <a:lnTo>
                    <a:pt x="348627" y="180530"/>
                  </a:lnTo>
                  <a:lnTo>
                    <a:pt x="349846" y="203060"/>
                  </a:lnTo>
                  <a:lnTo>
                    <a:pt x="349961" y="205168"/>
                  </a:lnTo>
                  <a:lnTo>
                    <a:pt x="350088" y="211747"/>
                  </a:lnTo>
                  <a:lnTo>
                    <a:pt x="350469" y="238620"/>
                  </a:lnTo>
                  <a:lnTo>
                    <a:pt x="350469" y="134251"/>
                  </a:lnTo>
                  <a:lnTo>
                    <a:pt x="303834" y="115582"/>
                  </a:lnTo>
                  <a:lnTo>
                    <a:pt x="238340" y="114147"/>
                  </a:lnTo>
                  <a:lnTo>
                    <a:pt x="202882" y="114846"/>
                  </a:lnTo>
                  <a:lnTo>
                    <a:pt x="156921" y="122783"/>
                  </a:lnTo>
                  <a:lnTo>
                    <a:pt x="121018" y="166700"/>
                  </a:lnTo>
                  <a:lnTo>
                    <a:pt x="116738" y="238620"/>
                  </a:lnTo>
                  <a:lnTo>
                    <a:pt x="117487" y="279946"/>
                  </a:lnTo>
                  <a:lnTo>
                    <a:pt x="125691" y="330377"/>
                  </a:lnTo>
                  <a:lnTo>
                    <a:pt x="151625" y="358381"/>
                  </a:lnTo>
                  <a:lnTo>
                    <a:pt x="198996" y="368998"/>
                  </a:lnTo>
                  <a:lnTo>
                    <a:pt x="241731" y="369925"/>
                  </a:lnTo>
                  <a:lnTo>
                    <a:pt x="284848" y="369201"/>
                  </a:lnTo>
                  <a:lnTo>
                    <a:pt x="313664" y="367118"/>
                  </a:lnTo>
                  <a:lnTo>
                    <a:pt x="333870" y="361200"/>
                  </a:lnTo>
                  <a:lnTo>
                    <a:pt x="350050" y="350659"/>
                  </a:lnTo>
                  <a:lnTo>
                    <a:pt x="353174" y="346735"/>
                  </a:lnTo>
                  <a:lnTo>
                    <a:pt x="362115" y="335534"/>
                  </a:lnTo>
                  <a:lnTo>
                    <a:pt x="370001" y="315912"/>
                  </a:lnTo>
                  <a:lnTo>
                    <a:pt x="372986" y="288442"/>
                  </a:lnTo>
                  <a:lnTo>
                    <a:pt x="373049" y="287820"/>
                  </a:lnTo>
                  <a:lnTo>
                    <a:pt x="373849" y="246291"/>
                  </a:lnTo>
                  <a:close/>
                </a:path>
                <a:path w="3021329" h="488314" extrusionOk="0">
                  <a:moveTo>
                    <a:pt x="485470" y="241566"/>
                  </a:moveTo>
                  <a:lnTo>
                    <a:pt x="480644" y="193814"/>
                  </a:lnTo>
                  <a:lnTo>
                    <a:pt x="480542" y="192849"/>
                  </a:lnTo>
                  <a:lnTo>
                    <a:pt x="466407" y="147497"/>
                  </a:lnTo>
                  <a:lnTo>
                    <a:pt x="452259" y="121589"/>
                  </a:lnTo>
                  <a:lnTo>
                    <a:pt x="452259" y="241566"/>
                  </a:lnTo>
                  <a:lnTo>
                    <a:pt x="446722" y="289318"/>
                  </a:lnTo>
                  <a:lnTo>
                    <a:pt x="430936" y="333171"/>
                  </a:lnTo>
                  <a:lnTo>
                    <a:pt x="406171" y="371881"/>
                  </a:lnTo>
                  <a:lnTo>
                    <a:pt x="373710" y="404190"/>
                  </a:lnTo>
                  <a:lnTo>
                    <a:pt x="334797" y="428815"/>
                  </a:lnTo>
                  <a:lnTo>
                    <a:pt x="290715" y="444525"/>
                  </a:lnTo>
                  <a:lnTo>
                    <a:pt x="242722" y="450037"/>
                  </a:lnTo>
                  <a:lnTo>
                    <a:pt x="194741" y="444525"/>
                  </a:lnTo>
                  <a:lnTo>
                    <a:pt x="150672" y="428815"/>
                  </a:lnTo>
                  <a:lnTo>
                    <a:pt x="111785" y="404190"/>
                  </a:lnTo>
                  <a:lnTo>
                    <a:pt x="79324" y="371881"/>
                  </a:lnTo>
                  <a:lnTo>
                    <a:pt x="54584" y="333171"/>
                  </a:lnTo>
                  <a:lnTo>
                    <a:pt x="38798" y="289318"/>
                  </a:lnTo>
                  <a:lnTo>
                    <a:pt x="33261" y="241566"/>
                  </a:lnTo>
                  <a:lnTo>
                    <a:pt x="38798" y="193814"/>
                  </a:lnTo>
                  <a:lnTo>
                    <a:pt x="54584" y="149948"/>
                  </a:lnTo>
                  <a:lnTo>
                    <a:pt x="79324" y="111239"/>
                  </a:lnTo>
                  <a:lnTo>
                    <a:pt x="111785" y="78943"/>
                  </a:lnTo>
                  <a:lnTo>
                    <a:pt x="150672" y="54317"/>
                  </a:lnTo>
                  <a:lnTo>
                    <a:pt x="194741" y="38620"/>
                  </a:lnTo>
                  <a:lnTo>
                    <a:pt x="242722" y="33108"/>
                  </a:lnTo>
                  <a:lnTo>
                    <a:pt x="290703" y="38620"/>
                  </a:lnTo>
                  <a:lnTo>
                    <a:pt x="334784" y="54317"/>
                  </a:lnTo>
                  <a:lnTo>
                    <a:pt x="373697" y="78943"/>
                  </a:lnTo>
                  <a:lnTo>
                    <a:pt x="406158" y="111239"/>
                  </a:lnTo>
                  <a:lnTo>
                    <a:pt x="430923" y="149948"/>
                  </a:lnTo>
                  <a:lnTo>
                    <a:pt x="446722" y="193814"/>
                  </a:lnTo>
                  <a:lnTo>
                    <a:pt x="452259" y="241566"/>
                  </a:lnTo>
                  <a:lnTo>
                    <a:pt x="452259" y="121589"/>
                  </a:lnTo>
                  <a:lnTo>
                    <a:pt x="414375" y="70739"/>
                  </a:lnTo>
                  <a:lnTo>
                    <a:pt x="378447" y="41249"/>
                  </a:lnTo>
                  <a:lnTo>
                    <a:pt x="337210" y="18986"/>
                  </a:lnTo>
                  <a:lnTo>
                    <a:pt x="291642" y="4914"/>
                  </a:lnTo>
                  <a:lnTo>
                    <a:pt x="242722" y="0"/>
                  </a:lnTo>
                  <a:lnTo>
                    <a:pt x="193789" y="4914"/>
                  </a:lnTo>
                  <a:lnTo>
                    <a:pt x="148234" y="18986"/>
                  </a:lnTo>
                  <a:lnTo>
                    <a:pt x="106997" y="41249"/>
                  </a:lnTo>
                  <a:lnTo>
                    <a:pt x="71081" y="70739"/>
                  </a:lnTo>
                  <a:lnTo>
                    <a:pt x="41440" y="106476"/>
                  </a:lnTo>
                  <a:lnTo>
                    <a:pt x="19075" y="147497"/>
                  </a:lnTo>
                  <a:lnTo>
                    <a:pt x="4927" y="192849"/>
                  </a:lnTo>
                  <a:lnTo>
                    <a:pt x="0" y="241566"/>
                  </a:lnTo>
                  <a:lnTo>
                    <a:pt x="4838" y="289318"/>
                  </a:lnTo>
                  <a:lnTo>
                    <a:pt x="4927" y="290207"/>
                  </a:lnTo>
                  <a:lnTo>
                    <a:pt x="19075" y="335559"/>
                  </a:lnTo>
                  <a:lnTo>
                    <a:pt x="41440" y="376580"/>
                  </a:lnTo>
                  <a:lnTo>
                    <a:pt x="71081" y="412330"/>
                  </a:lnTo>
                  <a:lnTo>
                    <a:pt x="106997" y="441820"/>
                  </a:lnTo>
                  <a:lnTo>
                    <a:pt x="148234" y="464096"/>
                  </a:lnTo>
                  <a:lnTo>
                    <a:pt x="193789" y="478167"/>
                  </a:lnTo>
                  <a:lnTo>
                    <a:pt x="242722" y="483069"/>
                  </a:lnTo>
                  <a:lnTo>
                    <a:pt x="291642" y="478167"/>
                  </a:lnTo>
                  <a:lnTo>
                    <a:pt x="337210" y="464096"/>
                  </a:lnTo>
                  <a:lnTo>
                    <a:pt x="363232" y="450037"/>
                  </a:lnTo>
                  <a:lnTo>
                    <a:pt x="378447" y="441820"/>
                  </a:lnTo>
                  <a:lnTo>
                    <a:pt x="414375" y="412330"/>
                  </a:lnTo>
                  <a:lnTo>
                    <a:pt x="444017" y="376580"/>
                  </a:lnTo>
                  <a:lnTo>
                    <a:pt x="466407" y="335559"/>
                  </a:lnTo>
                  <a:lnTo>
                    <a:pt x="480542" y="290207"/>
                  </a:lnTo>
                  <a:lnTo>
                    <a:pt x="485470" y="241566"/>
                  </a:lnTo>
                  <a:close/>
                </a:path>
                <a:path w="3021329" h="488314" extrusionOk="0">
                  <a:moveTo>
                    <a:pt x="1618500" y="164211"/>
                  </a:moveTo>
                  <a:lnTo>
                    <a:pt x="1610575" y="166928"/>
                  </a:lnTo>
                  <a:lnTo>
                    <a:pt x="1602714" y="169354"/>
                  </a:lnTo>
                  <a:lnTo>
                    <a:pt x="1594688" y="171196"/>
                  </a:lnTo>
                  <a:lnTo>
                    <a:pt x="1586484" y="172440"/>
                  </a:lnTo>
                  <a:lnTo>
                    <a:pt x="1594612" y="166293"/>
                  </a:lnTo>
                  <a:lnTo>
                    <a:pt x="1601419" y="159131"/>
                  </a:lnTo>
                  <a:lnTo>
                    <a:pt x="1606867" y="150888"/>
                  </a:lnTo>
                  <a:lnTo>
                    <a:pt x="1610944" y="141516"/>
                  </a:lnTo>
                  <a:lnTo>
                    <a:pt x="1601901" y="146113"/>
                  </a:lnTo>
                  <a:lnTo>
                    <a:pt x="1593723" y="149606"/>
                  </a:lnTo>
                  <a:lnTo>
                    <a:pt x="1585290" y="152450"/>
                  </a:lnTo>
                  <a:lnTo>
                    <a:pt x="1575269" y="154952"/>
                  </a:lnTo>
                  <a:lnTo>
                    <a:pt x="1562531" y="145110"/>
                  </a:lnTo>
                  <a:lnTo>
                    <a:pt x="1550504" y="139560"/>
                  </a:lnTo>
                  <a:lnTo>
                    <a:pt x="1537512" y="137147"/>
                  </a:lnTo>
                  <a:lnTo>
                    <a:pt x="1523580" y="137922"/>
                  </a:lnTo>
                  <a:lnTo>
                    <a:pt x="1511782" y="141071"/>
                  </a:lnTo>
                  <a:lnTo>
                    <a:pt x="1480261" y="172275"/>
                  </a:lnTo>
                  <a:lnTo>
                    <a:pt x="1476108" y="190868"/>
                  </a:lnTo>
                  <a:lnTo>
                    <a:pt x="1476514" y="200685"/>
                  </a:lnTo>
                  <a:lnTo>
                    <a:pt x="1477403" y="206921"/>
                  </a:lnTo>
                  <a:lnTo>
                    <a:pt x="1443253" y="201345"/>
                  </a:lnTo>
                  <a:lnTo>
                    <a:pt x="1412265" y="189585"/>
                  </a:lnTo>
                  <a:lnTo>
                    <a:pt x="1384414" y="171653"/>
                  </a:lnTo>
                  <a:lnTo>
                    <a:pt x="1359687" y="147574"/>
                  </a:lnTo>
                  <a:lnTo>
                    <a:pt x="1355204" y="157416"/>
                  </a:lnTo>
                  <a:lnTo>
                    <a:pt x="1352664" y="167563"/>
                  </a:lnTo>
                  <a:lnTo>
                    <a:pt x="1352118" y="177990"/>
                  </a:lnTo>
                  <a:lnTo>
                    <a:pt x="1353566" y="188722"/>
                  </a:lnTo>
                  <a:lnTo>
                    <a:pt x="1356956" y="199009"/>
                  </a:lnTo>
                  <a:lnTo>
                    <a:pt x="1362049" y="208140"/>
                  </a:lnTo>
                  <a:lnTo>
                    <a:pt x="1368780" y="216166"/>
                  </a:lnTo>
                  <a:lnTo>
                    <a:pt x="1377073" y="223151"/>
                  </a:lnTo>
                  <a:lnTo>
                    <a:pt x="1370431" y="222605"/>
                  </a:lnTo>
                  <a:lnTo>
                    <a:pt x="1363992" y="221259"/>
                  </a:lnTo>
                  <a:lnTo>
                    <a:pt x="1357744" y="219151"/>
                  </a:lnTo>
                  <a:lnTo>
                    <a:pt x="1351635" y="216306"/>
                  </a:lnTo>
                  <a:lnTo>
                    <a:pt x="1352105" y="224358"/>
                  </a:lnTo>
                  <a:lnTo>
                    <a:pt x="1375752" y="263271"/>
                  </a:lnTo>
                  <a:lnTo>
                    <a:pt x="1397063" y="272529"/>
                  </a:lnTo>
                  <a:lnTo>
                    <a:pt x="1388173" y="274891"/>
                  </a:lnTo>
                  <a:lnTo>
                    <a:pt x="1380070" y="275209"/>
                  </a:lnTo>
                  <a:lnTo>
                    <a:pt x="1371803" y="273646"/>
                  </a:lnTo>
                  <a:lnTo>
                    <a:pt x="1377988" y="286956"/>
                  </a:lnTo>
                  <a:lnTo>
                    <a:pt x="1389049" y="299466"/>
                  </a:lnTo>
                  <a:lnTo>
                    <a:pt x="1404785" y="308940"/>
                  </a:lnTo>
                  <a:lnTo>
                    <a:pt x="1424914" y="313105"/>
                  </a:lnTo>
                  <a:lnTo>
                    <a:pt x="1411782" y="321983"/>
                  </a:lnTo>
                  <a:lnTo>
                    <a:pt x="1397914" y="328853"/>
                  </a:lnTo>
                  <a:lnTo>
                    <a:pt x="1384109" y="333489"/>
                  </a:lnTo>
                  <a:lnTo>
                    <a:pt x="1369999" y="336346"/>
                  </a:lnTo>
                  <a:lnTo>
                    <a:pt x="1355572" y="337400"/>
                  </a:lnTo>
                  <a:lnTo>
                    <a:pt x="1340827" y="336689"/>
                  </a:lnTo>
                  <a:lnTo>
                    <a:pt x="1363611" y="348716"/>
                  </a:lnTo>
                  <a:lnTo>
                    <a:pt x="1385976" y="356527"/>
                  </a:lnTo>
                  <a:lnTo>
                    <a:pt x="1409268" y="360934"/>
                  </a:lnTo>
                  <a:lnTo>
                    <a:pt x="1433499" y="361911"/>
                  </a:lnTo>
                  <a:lnTo>
                    <a:pt x="1449489" y="360807"/>
                  </a:lnTo>
                  <a:lnTo>
                    <a:pt x="1487335" y="351688"/>
                  </a:lnTo>
                  <a:lnTo>
                    <a:pt x="1526565" y="329971"/>
                  </a:lnTo>
                  <a:lnTo>
                    <a:pt x="1560995" y="293573"/>
                  </a:lnTo>
                  <a:lnTo>
                    <a:pt x="1579727" y="257721"/>
                  </a:lnTo>
                  <a:lnTo>
                    <a:pt x="1590294" y="211010"/>
                  </a:lnTo>
                  <a:lnTo>
                    <a:pt x="1590649" y="202552"/>
                  </a:lnTo>
                  <a:lnTo>
                    <a:pt x="1590243" y="193344"/>
                  </a:lnTo>
                  <a:lnTo>
                    <a:pt x="1602206" y="183222"/>
                  </a:lnTo>
                  <a:lnTo>
                    <a:pt x="1611972" y="172745"/>
                  </a:lnTo>
                  <a:lnTo>
                    <a:pt x="1618500" y="164211"/>
                  </a:lnTo>
                  <a:close/>
                </a:path>
                <a:path w="3021329" h="488314" extrusionOk="0">
                  <a:moveTo>
                    <a:pt x="1711883" y="241566"/>
                  </a:moveTo>
                  <a:lnTo>
                    <a:pt x="1707057" y="193814"/>
                  </a:lnTo>
                  <a:lnTo>
                    <a:pt x="1706956" y="192849"/>
                  </a:lnTo>
                  <a:lnTo>
                    <a:pt x="1692821" y="147497"/>
                  </a:lnTo>
                  <a:lnTo>
                    <a:pt x="1678635" y="121513"/>
                  </a:lnTo>
                  <a:lnTo>
                    <a:pt x="1678635" y="241566"/>
                  </a:lnTo>
                  <a:lnTo>
                    <a:pt x="1673085" y="289318"/>
                  </a:lnTo>
                  <a:lnTo>
                    <a:pt x="1657311" y="333171"/>
                  </a:lnTo>
                  <a:lnTo>
                    <a:pt x="1632546" y="371881"/>
                  </a:lnTo>
                  <a:lnTo>
                    <a:pt x="1600085" y="404190"/>
                  </a:lnTo>
                  <a:lnTo>
                    <a:pt x="1561185" y="428815"/>
                  </a:lnTo>
                  <a:lnTo>
                    <a:pt x="1517116" y="444525"/>
                  </a:lnTo>
                  <a:lnTo>
                    <a:pt x="1469136" y="450037"/>
                  </a:lnTo>
                  <a:lnTo>
                    <a:pt x="1421168" y="444525"/>
                  </a:lnTo>
                  <a:lnTo>
                    <a:pt x="1377099" y="428815"/>
                  </a:lnTo>
                  <a:lnTo>
                    <a:pt x="1338199" y="404190"/>
                  </a:lnTo>
                  <a:lnTo>
                    <a:pt x="1305725" y="371881"/>
                  </a:lnTo>
                  <a:lnTo>
                    <a:pt x="1280960" y="333171"/>
                  </a:lnTo>
                  <a:lnTo>
                    <a:pt x="1265174" y="289318"/>
                  </a:lnTo>
                  <a:lnTo>
                    <a:pt x="1259636" y="241566"/>
                  </a:lnTo>
                  <a:lnTo>
                    <a:pt x="1265186" y="193814"/>
                  </a:lnTo>
                  <a:lnTo>
                    <a:pt x="1280985" y="149948"/>
                  </a:lnTo>
                  <a:lnTo>
                    <a:pt x="1305750" y="111239"/>
                  </a:lnTo>
                  <a:lnTo>
                    <a:pt x="1338211" y="78943"/>
                  </a:lnTo>
                  <a:lnTo>
                    <a:pt x="1377111" y="54317"/>
                  </a:lnTo>
                  <a:lnTo>
                    <a:pt x="1421168" y="38620"/>
                  </a:lnTo>
                  <a:lnTo>
                    <a:pt x="1469136" y="33108"/>
                  </a:lnTo>
                  <a:lnTo>
                    <a:pt x="1517116" y="38620"/>
                  </a:lnTo>
                  <a:lnTo>
                    <a:pt x="1561185" y="54317"/>
                  </a:lnTo>
                  <a:lnTo>
                    <a:pt x="1600085" y="78943"/>
                  </a:lnTo>
                  <a:lnTo>
                    <a:pt x="1632546" y="111239"/>
                  </a:lnTo>
                  <a:lnTo>
                    <a:pt x="1657311" y="149948"/>
                  </a:lnTo>
                  <a:lnTo>
                    <a:pt x="1673085" y="193814"/>
                  </a:lnTo>
                  <a:lnTo>
                    <a:pt x="1678635" y="241566"/>
                  </a:lnTo>
                  <a:lnTo>
                    <a:pt x="1678635" y="121513"/>
                  </a:lnTo>
                  <a:lnTo>
                    <a:pt x="1640789" y="70739"/>
                  </a:lnTo>
                  <a:lnTo>
                    <a:pt x="1604860" y="41249"/>
                  </a:lnTo>
                  <a:lnTo>
                    <a:pt x="1563624" y="18986"/>
                  </a:lnTo>
                  <a:lnTo>
                    <a:pt x="1518056" y="4914"/>
                  </a:lnTo>
                  <a:lnTo>
                    <a:pt x="1469136" y="0"/>
                  </a:lnTo>
                  <a:lnTo>
                    <a:pt x="1420202" y="4914"/>
                  </a:lnTo>
                  <a:lnTo>
                    <a:pt x="1374648" y="18986"/>
                  </a:lnTo>
                  <a:lnTo>
                    <a:pt x="1333411" y="41249"/>
                  </a:lnTo>
                  <a:lnTo>
                    <a:pt x="1297495" y="70739"/>
                  </a:lnTo>
                  <a:lnTo>
                    <a:pt x="1267866" y="106476"/>
                  </a:lnTo>
                  <a:lnTo>
                    <a:pt x="1245489" y="147497"/>
                  </a:lnTo>
                  <a:lnTo>
                    <a:pt x="1231341" y="192849"/>
                  </a:lnTo>
                  <a:lnTo>
                    <a:pt x="1226426" y="241566"/>
                  </a:lnTo>
                  <a:lnTo>
                    <a:pt x="1231252" y="289318"/>
                  </a:lnTo>
                  <a:lnTo>
                    <a:pt x="1231341" y="290207"/>
                  </a:lnTo>
                  <a:lnTo>
                    <a:pt x="1245489" y="335559"/>
                  </a:lnTo>
                  <a:lnTo>
                    <a:pt x="1267866" y="376580"/>
                  </a:lnTo>
                  <a:lnTo>
                    <a:pt x="1297495" y="412330"/>
                  </a:lnTo>
                  <a:lnTo>
                    <a:pt x="1333411" y="441820"/>
                  </a:lnTo>
                  <a:lnTo>
                    <a:pt x="1374648" y="464096"/>
                  </a:lnTo>
                  <a:lnTo>
                    <a:pt x="1420202" y="478167"/>
                  </a:lnTo>
                  <a:lnTo>
                    <a:pt x="1469136" y="483069"/>
                  </a:lnTo>
                  <a:lnTo>
                    <a:pt x="1518056" y="478167"/>
                  </a:lnTo>
                  <a:lnTo>
                    <a:pt x="1563624" y="464096"/>
                  </a:lnTo>
                  <a:lnTo>
                    <a:pt x="1589646" y="450037"/>
                  </a:lnTo>
                  <a:lnTo>
                    <a:pt x="1604860" y="441820"/>
                  </a:lnTo>
                  <a:lnTo>
                    <a:pt x="1640789" y="412330"/>
                  </a:lnTo>
                  <a:lnTo>
                    <a:pt x="1670431" y="376580"/>
                  </a:lnTo>
                  <a:lnTo>
                    <a:pt x="1692821" y="335559"/>
                  </a:lnTo>
                  <a:lnTo>
                    <a:pt x="1706956" y="290207"/>
                  </a:lnTo>
                  <a:lnTo>
                    <a:pt x="1711883" y="241566"/>
                  </a:lnTo>
                  <a:close/>
                </a:path>
                <a:path w="3021329" h="488314" extrusionOk="0">
                  <a:moveTo>
                    <a:pt x="2905976" y="248043"/>
                  </a:moveTo>
                  <a:lnTo>
                    <a:pt x="2904210" y="208381"/>
                  </a:lnTo>
                  <a:lnTo>
                    <a:pt x="2903093" y="202552"/>
                  </a:lnTo>
                  <a:lnTo>
                    <a:pt x="2898876" y="180492"/>
                  </a:lnTo>
                  <a:lnTo>
                    <a:pt x="2848737" y="158775"/>
                  </a:lnTo>
                  <a:lnTo>
                    <a:pt x="2826181" y="158229"/>
                  </a:lnTo>
                  <a:lnTo>
                    <a:pt x="2826181" y="243713"/>
                  </a:lnTo>
                  <a:lnTo>
                    <a:pt x="2746921" y="284632"/>
                  </a:lnTo>
                  <a:lnTo>
                    <a:pt x="2746921" y="202552"/>
                  </a:lnTo>
                  <a:lnTo>
                    <a:pt x="2826181" y="243713"/>
                  </a:lnTo>
                  <a:lnTo>
                    <a:pt x="2826181" y="158229"/>
                  </a:lnTo>
                  <a:lnTo>
                    <a:pt x="2792552" y="157391"/>
                  </a:lnTo>
                  <a:lnTo>
                    <a:pt x="2731020" y="157937"/>
                  </a:lnTo>
                  <a:lnTo>
                    <a:pt x="2684056" y="160477"/>
                  </a:lnTo>
                  <a:lnTo>
                    <a:pt x="2653754" y="198348"/>
                  </a:lnTo>
                  <a:lnTo>
                    <a:pt x="2650706" y="239966"/>
                  </a:lnTo>
                  <a:lnTo>
                    <a:pt x="2652293" y="282333"/>
                  </a:lnTo>
                  <a:lnTo>
                    <a:pt x="2664841" y="323088"/>
                  </a:lnTo>
                  <a:lnTo>
                    <a:pt x="2716123" y="334162"/>
                  </a:lnTo>
                  <a:lnTo>
                    <a:pt x="2782443" y="335368"/>
                  </a:lnTo>
                  <a:lnTo>
                    <a:pt x="2847822" y="333629"/>
                  </a:lnTo>
                  <a:lnTo>
                    <a:pt x="2889935" y="325602"/>
                  </a:lnTo>
                  <a:lnTo>
                    <a:pt x="2903969" y="287540"/>
                  </a:lnTo>
                  <a:lnTo>
                    <a:pt x="2904121" y="284632"/>
                  </a:lnTo>
                  <a:lnTo>
                    <a:pt x="2905976" y="248043"/>
                  </a:lnTo>
                  <a:close/>
                </a:path>
                <a:path w="3021329" h="488314" extrusionOk="0">
                  <a:moveTo>
                    <a:pt x="3020923" y="246329"/>
                  </a:moveTo>
                  <a:lnTo>
                    <a:pt x="3016097" y="198589"/>
                  </a:lnTo>
                  <a:lnTo>
                    <a:pt x="3015996" y="197662"/>
                  </a:lnTo>
                  <a:lnTo>
                    <a:pt x="3001861" y="152323"/>
                  </a:lnTo>
                  <a:lnTo>
                    <a:pt x="2987840" y="126619"/>
                  </a:lnTo>
                  <a:lnTo>
                    <a:pt x="2987840" y="246329"/>
                  </a:lnTo>
                  <a:lnTo>
                    <a:pt x="2982303" y="294093"/>
                  </a:lnTo>
                  <a:lnTo>
                    <a:pt x="2966529" y="337959"/>
                  </a:lnTo>
                  <a:lnTo>
                    <a:pt x="2941777" y="376682"/>
                  </a:lnTo>
                  <a:lnTo>
                    <a:pt x="2909328" y="408978"/>
                  </a:lnTo>
                  <a:lnTo>
                    <a:pt x="2870428" y="433616"/>
                  </a:lnTo>
                  <a:lnTo>
                    <a:pt x="2826359" y="449326"/>
                  </a:lnTo>
                  <a:lnTo>
                    <a:pt x="2778391" y="454837"/>
                  </a:lnTo>
                  <a:lnTo>
                    <a:pt x="2730411" y="449326"/>
                  </a:lnTo>
                  <a:lnTo>
                    <a:pt x="2686329" y="433616"/>
                  </a:lnTo>
                  <a:lnTo>
                    <a:pt x="2647416" y="408978"/>
                  </a:lnTo>
                  <a:lnTo>
                    <a:pt x="2614942" y="376682"/>
                  </a:lnTo>
                  <a:lnTo>
                    <a:pt x="2590177" y="337959"/>
                  </a:lnTo>
                  <a:lnTo>
                    <a:pt x="2574391" y="294093"/>
                  </a:lnTo>
                  <a:lnTo>
                    <a:pt x="2568841" y="246329"/>
                  </a:lnTo>
                  <a:lnTo>
                    <a:pt x="2574391" y="198589"/>
                  </a:lnTo>
                  <a:lnTo>
                    <a:pt x="2590177" y="154736"/>
                  </a:lnTo>
                  <a:lnTo>
                    <a:pt x="2614930" y="116039"/>
                  </a:lnTo>
                  <a:lnTo>
                    <a:pt x="2647404" y="83743"/>
                  </a:lnTo>
                  <a:lnTo>
                    <a:pt x="2686304" y="59118"/>
                  </a:lnTo>
                  <a:lnTo>
                    <a:pt x="2730398" y="43421"/>
                  </a:lnTo>
                  <a:lnTo>
                    <a:pt x="2778391" y="37909"/>
                  </a:lnTo>
                  <a:lnTo>
                    <a:pt x="2826385" y="43421"/>
                  </a:lnTo>
                  <a:lnTo>
                    <a:pt x="2870454" y="59118"/>
                  </a:lnTo>
                  <a:lnTo>
                    <a:pt x="2909341" y="83743"/>
                  </a:lnTo>
                  <a:lnTo>
                    <a:pt x="2941790" y="116039"/>
                  </a:lnTo>
                  <a:lnTo>
                    <a:pt x="2966542" y="154736"/>
                  </a:lnTo>
                  <a:lnTo>
                    <a:pt x="2982303" y="198589"/>
                  </a:lnTo>
                  <a:lnTo>
                    <a:pt x="2987840" y="246329"/>
                  </a:lnTo>
                  <a:lnTo>
                    <a:pt x="2987840" y="126619"/>
                  </a:lnTo>
                  <a:lnTo>
                    <a:pt x="2979496" y="111302"/>
                  </a:lnTo>
                  <a:lnTo>
                    <a:pt x="2949867" y="75552"/>
                  </a:lnTo>
                  <a:lnTo>
                    <a:pt x="2913977" y="46062"/>
                  </a:lnTo>
                  <a:lnTo>
                    <a:pt x="2898889" y="37909"/>
                  </a:lnTo>
                  <a:lnTo>
                    <a:pt x="2872778" y="23787"/>
                  </a:lnTo>
                  <a:lnTo>
                    <a:pt x="2827261" y="9715"/>
                  </a:lnTo>
                  <a:lnTo>
                    <a:pt x="2778391" y="4813"/>
                  </a:lnTo>
                  <a:lnTo>
                    <a:pt x="2729458" y="9715"/>
                  </a:lnTo>
                  <a:lnTo>
                    <a:pt x="2683891" y="23787"/>
                  </a:lnTo>
                  <a:lnTo>
                    <a:pt x="2642654" y="46062"/>
                  </a:lnTo>
                  <a:lnTo>
                    <a:pt x="2606738" y="75552"/>
                  </a:lnTo>
                  <a:lnTo>
                    <a:pt x="2577109" y="111302"/>
                  </a:lnTo>
                  <a:lnTo>
                    <a:pt x="2554732" y="152323"/>
                  </a:lnTo>
                  <a:lnTo>
                    <a:pt x="2540597" y="197662"/>
                  </a:lnTo>
                  <a:lnTo>
                    <a:pt x="2535669" y="246329"/>
                  </a:lnTo>
                  <a:lnTo>
                    <a:pt x="2540508" y="294093"/>
                  </a:lnTo>
                  <a:lnTo>
                    <a:pt x="2540597" y="295021"/>
                  </a:lnTo>
                  <a:lnTo>
                    <a:pt x="2554744" y="340360"/>
                  </a:lnTo>
                  <a:lnTo>
                    <a:pt x="2577122" y="381393"/>
                  </a:lnTo>
                  <a:lnTo>
                    <a:pt x="2606751" y="417131"/>
                  </a:lnTo>
                  <a:lnTo>
                    <a:pt x="2642666" y="446633"/>
                  </a:lnTo>
                  <a:lnTo>
                    <a:pt x="2683903" y="468896"/>
                  </a:lnTo>
                  <a:lnTo>
                    <a:pt x="2729471" y="482968"/>
                  </a:lnTo>
                  <a:lnTo>
                    <a:pt x="2778391" y="487870"/>
                  </a:lnTo>
                  <a:lnTo>
                    <a:pt x="2827261" y="482968"/>
                  </a:lnTo>
                  <a:lnTo>
                    <a:pt x="2872778" y="468896"/>
                  </a:lnTo>
                  <a:lnTo>
                    <a:pt x="2898775" y="454837"/>
                  </a:lnTo>
                  <a:lnTo>
                    <a:pt x="2913977" y="446633"/>
                  </a:lnTo>
                  <a:lnTo>
                    <a:pt x="2949867" y="417131"/>
                  </a:lnTo>
                  <a:lnTo>
                    <a:pt x="2979496" y="381393"/>
                  </a:lnTo>
                  <a:lnTo>
                    <a:pt x="3001861" y="340360"/>
                  </a:lnTo>
                  <a:lnTo>
                    <a:pt x="3015996" y="295021"/>
                  </a:lnTo>
                  <a:lnTo>
                    <a:pt x="3020923" y="246329"/>
                  </a:lnTo>
                  <a:close/>
                </a:path>
              </a:pathLst>
            </a:custGeom>
            <a:solidFill>
              <a:srgbClr val="1B6AB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69" name="Google Shape;369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43008" y="5503306"/>
              <a:ext cx="485075" cy="4830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9"/>
            <p:cNvSpPr/>
            <p:nvPr/>
          </p:nvSpPr>
          <p:spPr>
            <a:xfrm>
              <a:off x="10956381" y="5413264"/>
              <a:ext cx="1233805" cy="909319"/>
            </a:xfrm>
            <a:custGeom>
              <a:avLst/>
              <a:gdLst/>
              <a:ahLst/>
              <a:cxnLst/>
              <a:rect l="l" t="t" r="r" b="b"/>
              <a:pathLst>
                <a:path w="1233804" h="909320" extrusionOk="0">
                  <a:moveTo>
                    <a:pt x="1233478" y="0"/>
                  </a:moveTo>
                  <a:lnTo>
                    <a:pt x="162288" y="0"/>
                  </a:lnTo>
                  <a:lnTo>
                    <a:pt x="119219" y="5757"/>
                  </a:lnTo>
                  <a:lnTo>
                    <a:pt x="80473" y="22004"/>
                  </a:lnTo>
                  <a:lnTo>
                    <a:pt x="47613" y="47206"/>
                  </a:lnTo>
                  <a:lnTo>
                    <a:pt x="22204" y="79826"/>
                  </a:lnTo>
                  <a:lnTo>
                    <a:pt x="5811" y="118329"/>
                  </a:lnTo>
                  <a:lnTo>
                    <a:pt x="0" y="161177"/>
                  </a:lnTo>
                  <a:lnTo>
                    <a:pt x="0" y="747720"/>
                  </a:lnTo>
                  <a:lnTo>
                    <a:pt x="5811" y="790567"/>
                  </a:lnTo>
                  <a:lnTo>
                    <a:pt x="22204" y="829067"/>
                  </a:lnTo>
                  <a:lnTo>
                    <a:pt x="47613" y="861685"/>
                  </a:lnTo>
                  <a:lnTo>
                    <a:pt x="80473" y="886886"/>
                  </a:lnTo>
                  <a:lnTo>
                    <a:pt x="119219" y="903132"/>
                  </a:lnTo>
                  <a:lnTo>
                    <a:pt x="162288" y="908889"/>
                  </a:lnTo>
                  <a:lnTo>
                    <a:pt x="1233478" y="908889"/>
                  </a:lnTo>
                  <a:lnTo>
                    <a:pt x="1233478" y="0"/>
                  </a:lnTo>
                  <a:close/>
                </a:path>
              </a:pathLst>
            </a:custGeom>
            <a:solidFill>
              <a:srgbClr val="0145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1029701" y="5485956"/>
              <a:ext cx="779780" cy="775970"/>
            </a:xfrm>
            <a:custGeom>
              <a:avLst/>
              <a:gdLst/>
              <a:ahLst/>
              <a:cxnLst/>
              <a:rect l="l" t="t" r="r" b="b"/>
              <a:pathLst>
                <a:path w="779779" h="775970" extrusionOk="0">
                  <a:moveTo>
                    <a:pt x="711295" y="0"/>
                  </a:moveTo>
                  <a:lnTo>
                    <a:pt x="68402" y="0"/>
                  </a:lnTo>
                  <a:lnTo>
                    <a:pt x="41682" y="5348"/>
                  </a:lnTo>
                  <a:lnTo>
                    <a:pt x="19950" y="19930"/>
                  </a:lnTo>
                  <a:lnTo>
                    <a:pt x="5343" y="41552"/>
                  </a:lnTo>
                  <a:lnTo>
                    <a:pt x="0" y="68021"/>
                  </a:lnTo>
                  <a:lnTo>
                    <a:pt x="0" y="707744"/>
                  </a:lnTo>
                  <a:lnTo>
                    <a:pt x="5343" y="734225"/>
                  </a:lnTo>
                  <a:lnTo>
                    <a:pt x="19950" y="755854"/>
                  </a:lnTo>
                  <a:lnTo>
                    <a:pt x="41682" y="770439"/>
                  </a:lnTo>
                  <a:lnTo>
                    <a:pt x="68402" y="775787"/>
                  </a:lnTo>
                  <a:lnTo>
                    <a:pt x="711295" y="775787"/>
                  </a:lnTo>
                  <a:lnTo>
                    <a:pt x="737826" y="770439"/>
                  </a:lnTo>
                  <a:lnTo>
                    <a:pt x="759579" y="755854"/>
                  </a:lnTo>
                  <a:lnTo>
                    <a:pt x="774290" y="734225"/>
                  </a:lnTo>
                  <a:lnTo>
                    <a:pt x="779697" y="707744"/>
                  </a:lnTo>
                  <a:lnTo>
                    <a:pt x="779697" y="68021"/>
                  </a:lnTo>
                  <a:lnTo>
                    <a:pt x="774290" y="41552"/>
                  </a:lnTo>
                  <a:lnTo>
                    <a:pt x="759579" y="19930"/>
                  </a:lnTo>
                  <a:lnTo>
                    <a:pt x="737826" y="5348"/>
                  </a:lnTo>
                  <a:lnTo>
                    <a:pt x="71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1073511" y="5530723"/>
              <a:ext cx="692150" cy="330835"/>
            </a:xfrm>
            <a:custGeom>
              <a:avLst/>
              <a:gdLst/>
              <a:ahLst/>
              <a:cxnLst/>
              <a:rect l="l" t="t" r="r" b="b"/>
              <a:pathLst>
                <a:path w="692150" h="330835" extrusionOk="0">
                  <a:moveTo>
                    <a:pt x="27711" y="309219"/>
                  </a:moveTo>
                  <a:lnTo>
                    <a:pt x="21463" y="303085"/>
                  </a:lnTo>
                  <a:lnTo>
                    <a:pt x="13855" y="303085"/>
                  </a:lnTo>
                  <a:lnTo>
                    <a:pt x="6261" y="303085"/>
                  </a:lnTo>
                  <a:lnTo>
                    <a:pt x="0" y="309219"/>
                  </a:lnTo>
                  <a:lnTo>
                    <a:pt x="0" y="324434"/>
                  </a:lnTo>
                  <a:lnTo>
                    <a:pt x="6261" y="330619"/>
                  </a:lnTo>
                  <a:lnTo>
                    <a:pt x="21463" y="330619"/>
                  </a:lnTo>
                  <a:lnTo>
                    <a:pt x="27711" y="324434"/>
                  </a:lnTo>
                  <a:lnTo>
                    <a:pt x="27711" y="309219"/>
                  </a:lnTo>
                  <a:close/>
                </a:path>
                <a:path w="692150" h="330835" extrusionOk="0">
                  <a:moveTo>
                    <a:pt x="55435" y="254152"/>
                  </a:moveTo>
                  <a:lnTo>
                    <a:pt x="49174" y="247967"/>
                  </a:lnTo>
                  <a:lnTo>
                    <a:pt x="41579" y="247967"/>
                  </a:lnTo>
                  <a:lnTo>
                    <a:pt x="33972" y="247967"/>
                  </a:lnTo>
                  <a:lnTo>
                    <a:pt x="27711" y="254152"/>
                  </a:lnTo>
                  <a:lnTo>
                    <a:pt x="21463" y="247967"/>
                  </a:lnTo>
                  <a:lnTo>
                    <a:pt x="27711" y="241833"/>
                  </a:lnTo>
                  <a:lnTo>
                    <a:pt x="27711" y="226568"/>
                  </a:lnTo>
                  <a:lnTo>
                    <a:pt x="21463" y="220433"/>
                  </a:lnTo>
                  <a:lnTo>
                    <a:pt x="13855" y="220433"/>
                  </a:lnTo>
                  <a:lnTo>
                    <a:pt x="6261" y="220433"/>
                  </a:lnTo>
                  <a:lnTo>
                    <a:pt x="0" y="226568"/>
                  </a:lnTo>
                  <a:lnTo>
                    <a:pt x="0" y="241833"/>
                  </a:lnTo>
                  <a:lnTo>
                    <a:pt x="6261" y="247967"/>
                  </a:lnTo>
                  <a:lnTo>
                    <a:pt x="0" y="254152"/>
                  </a:lnTo>
                  <a:lnTo>
                    <a:pt x="0" y="269367"/>
                  </a:lnTo>
                  <a:lnTo>
                    <a:pt x="6261" y="275501"/>
                  </a:lnTo>
                  <a:lnTo>
                    <a:pt x="21463" y="275501"/>
                  </a:lnTo>
                  <a:lnTo>
                    <a:pt x="27711" y="269367"/>
                  </a:lnTo>
                  <a:lnTo>
                    <a:pt x="33972" y="275501"/>
                  </a:lnTo>
                  <a:lnTo>
                    <a:pt x="27711" y="281686"/>
                  </a:lnTo>
                  <a:lnTo>
                    <a:pt x="27711" y="296900"/>
                  </a:lnTo>
                  <a:lnTo>
                    <a:pt x="33972" y="303085"/>
                  </a:lnTo>
                  <a:lnTo>
                    <a:pt x="49174" y="303085"/>
                  </a:lnTo>
                  <a:lnTo>
                    <a:pt x="55435" y="296900"/>
                  </a:lnTo>
                  <a:lnTo>
                    <a:pt x="55435" y="281686"/>
                  </a:lnTo>
                  <a:lnTo>
                    <a:pt x="49174" y="275501"/>
                  </a:lnTo>
                  <a:lnTo>
                    <a:pt x="55435" y="269367"/>
                  </a:lnTo>
                  <a:lnTo>
                    <a:pt x="55435" y="254152"/>
                  </a:lnTo>
                  <a:close/>
                </a:path>
                <a:path w="692150" h="330835" extrusionOk="0">
                  <a:moveTo>
                    <a:pt x="138137" y="254152"/>
                  </a:moveTo>
                  <a:lnTo>
                    <a:pt x="132334" y="247967"/>
                  </a:lnTo>
                  <a:lnTo>
                    <a:pt x="124282" y="247967"/>
                  </a:lnTo>
                  <a:lnTo>
                    <a:pt x="116687" y="247967"/>
                  </a:lnTo>
                  <a:lnTo>
                    <a:pt x="110426" y="254152"/>
                  </a:lnTo>
                  <a:lnTo>
                    <a:pt x="104609" y="247967"/>
                  </a:lnTo>
                  <a:lnTo>
                    <a:pt x="110426" y="241833"/>
                  </a:lnTo>
                  <a:lnTo>
                    <a:pt x="110426" y="226568"/>
                  </a:lnTo>
                  <a:lnTo>
                    <a:pt x="104609" y="220433"/>
                  </a:lnTo>
                  <a:lnTo>
                    <a:pt x="97015" y="220433"/>
                  </a:lnTo>
                  <a:lnTo>
                    <a:pt x="88963" y="220433"/>
                  </a:lnTo>
                  <a:lnTo>
                    <a:pt x="83159" y="226568"/>
                  </a:lnTo>
                  <a:lnTo>
                    <a:pt x="76898" y="220433"/>
                  </a:lnTo>
                  <a:lnTo>
                    <a:pt x="69291" y="220433"/>
                  </a:lnTo>
                  <a:lnTo>
                    <a:pt x="61252" y="220433"/>
                  </a:lnTo>
                  <a:lnTo>
                    <a:pt x="55435" y="226568"/>
                  </a:lnTo>
                  <a:lnTo>
                    <a:pt x="55435" y="241833"/>
                  </a:lnTo>
                  <a:lnTo>
                    <a:pt x="61252" y="247967"/>
                  </a:lnTo>
                  <a:lnTo>
                    <a:pt x="76898" y="247967"/>
                  </a:lnTo>
                  <a:lnTo>
                    <a:pt x="83159" y="241833"/>
                  </a:lnTo>
                  <a:lnTo>
                    <a:pt x="88963" y="247967"/>
                  </a:lnTo>
                  <a:lnTo>
                    <a:pt x="83159" y="254152"/>
                  </a:lnTo>
                  <a:lnTo>
                    <a:pt x="83159" y="269367"/>
                  </a:lnTo>
                  <a:lnTo>
                    <a:pt x="88963" y="275501"/>
                  </a:lnTo>
                  <a:lnTo>
                    <a:pt x="83159" y="281686"/>
                  </a:lnTo>
                  <a:lnTo>
                    <a:pt x="83159" y="296900"/>
                  </a:lnTo>
                  <a:lnTo>
                    <a:pt x="88963" y="303085"/>
                  </a:lnTo>
                  <a:lnTo>
                    <a:pt x="104609" y="303085"/>
                  </a:lnTo>
                  <a:lnTo>
                    <a:pt x="110426" y="296900"/>
                  </a:lnTo>
                  <a:lnTo>
                    <a:pt x="110426" y="281686"/>
                  </a:lnTo>
                  <a:lnTo>
                    <a:pt x="104609" y="275501"/>
                  </a:lnTo>
                  <a:lnTo>
                    <a:pt x="110426" y="269367"/>
                  </a:lnTo>
                  <a:lnTo>
                    <a:pt x="116687" y="275501"/>
                  </a:lnTo>
                  <a:lnTo>
                    <a:pt x="132334" y="275501"/>
                  </a:lnTo>
                  <a:lnTo>
                    <a:pt x="138137" y="269367"/>
                  </a:lnTo>
                  <a:lnTo>
                    <a:pt x="138137" y="254152"/>
                  </a:lnTo>
                  <a:close/>
                </a:path>
                <a:path w="692150" h="330835" extrusionOk="0">
                  <a:moveTo>
                    <a:pt x="193586" y="281686"/>
                  </a:moveTo>
                  <a:lnTo>
                    <a:pt x="187325" y="275501"/>
                  </a:lnTo>
                  <a:lnTo>
                    <a:pt x="179717" y="275501"/>
                  </a:lnTo>
                  <a:lnTo>
                    <a:pt x="172123" y="275501"/>
                  </a:lnTo>
                  <a:lnTo>
                    <a:pt x="165862" y="281686"/>
                  </a:lnTo>
                  <a:lnTo>
                    <a:pt x="165862" y="296900"/>
                  </a:lnTo>
                  <a:lnTo>
                    <a:pt x="172123" y="303085"/>
                  </a:lnTo>
                  <a:lnTo>
                    <a:pt x="187325" y="303085"/>
                  </a:lnTo>
                  <a:lnTo>
                    <a:pt x="193586" y="296900"/>
                  </a:lnTo>
                  <a:lnTo>
                    <a:pt x="193586" y="281686"/>
                  </a:lnTo>
                  <a:close/>
                </a:path>
                <a:path w="692150" h="330835" extrusionOk="0">
                  <a:moveTo>
                    <a:pt x="221297" y="226568"/>
                  </a:moveTo>
                  <a:lnTo>
                    <a:pt x="215036" y="220433"/>
                  </a:lnTo>
                  <a:lnTo>
                    <a:pt x="207441" y="220433"/>
                  </a:lnTo>
                  <a:lnTo>
                    <a:pt x="199834" y="220433"/>
                  </a:lnTo>
                  <a:lnTo>
                    <a:pt x="193586" y="226568"/>
                  </a:lnTo>
                  <a:lnTo>
                    <a:pt x="187325" y="220433"/>
                  </a:lnTo>
                  <a:lnTo>
                    <a:pt x="179717" y="220433"/>
                  </a:lnTo>
                  <a:lnTo>
                    <a:pt x="172123" y="220433"/>
                  </a:lnTo>
                  <a:lnTo>
                    <a:pt x="165862" y="226568"/>
                  </a:lnTo>
                  <a:lnTo>
                    <a:pt x="159600" y="220433"/>
                  </a:lnTo>
                  <a:lnTo>
                    <a:pt x="152006" y="220433"/>
                  </a:lnTo>
                  <a:lnTo>
                    <a:pt x="144399" y="220433"/>
                  </a:lnTo>
                  <a:lnTo>
                    <a:pt x="138137" y="226568"/>
                  </a:lnTo>
                  <a:lnTo>
                    <a:pt x="138137" y="241833"/>
                  </a:lnTo>
                  <a:lnTo>
                    <a:pt x="144399" y="247967"/>
                  </a:lnTo>
                  <a:lnTo>
                    <a:pt x="159600" y="247967"/>
                  </a:lnTo>
                  <a:lnTo>
                    <a:pt x="165862" y="241833"/>
                  </a:lnTo>
                  <a:lnTo>
                    <a:pt x="172123" y="247967"/>
                  </a:lnTo>
                  <a:lnTo>
                    <a:pt x="187325" y="247967"/>
                  </a:lnTo>
                  <a:lnTo>
                    <a:pt x="193586" y="241833"/>
                  </a:lnTo>
                  <a:lnTo>
                    <a:pt x="199834" y="247967"/>
                  </a:lnTo>
                  <a:lnTo>
                    <a:pt x="193586" y="254152"/>
                  </a:lnTo>
                  <a:lnTo>
                    <a:pt x="193586" y="269367"/>
                  </a:lnTo>
                  <a:lnTo>
                    <a:pt x="199834" y="275501"/>
                  </a:lnTo>
                  <a:lnTo>
                    <a:pt x="215036" y="275501"/>
                  </a:lnTo>
                  <a:lnTo>
                    <a:pt x="221297" y="269367"/>
                  </a:lnTo>
                  <a:lnTo>
                    <a:pt x="221297" y="254152"/>
                  </a:lnTo>
                  <a:lnTo>
                    <a:pt x="215036" y="247967"/>
                  </a:lnTo>
                  <a:lnTo>
                    <a:pt x="221297" y="241833"/>
                  </a:lnTo>
                  <a:lnTo>
                    <a:pt x="221297" y="226568"/>
                  </a:lnTo>
                  <a:close/>
                </a:path>
                <a:path w="692150" h="330835" extrusionOk="0">
                  <a:moveTo>
                    <a:pt x="249021" y="171488"/>
                  </a:moveTo>
                  <a:lnTo>
                    <a:pt x="242760" y="165303"/>
                  </a:lnTo>
                  <a:lnTo>
                    <a:pt x="235153" y="165303"/>
                  </a:lnTo>
                  <a:lnTo>
                    <a:pt x="227558" y="165303"/>
                  </a:lnTo>
                  <a:lnTo>
                    <a:pt x="221297" y="171488"/>
                  </a:lnTo>
                  <a:lnTo>
                    <a:pt x="221297" y="186702"/>
                  </a:lnTo>
                  <a:lnTo>
                    <a:pt x="227558" y="192887"/>
                  </a:lnTo>
                  <a:lnTo>
                    <a:pt x="221297" y="199034"/>
                  </a:lnTo>
                  <a:lnTo>
                    <a:pt x="221297" y="214249"/>
                  </a:lnTo>
                  <a:lnTo>
                    <a:pt x="227558" y="220433"/>
                  </a:lnTo>
                  <a:lnTo>
                    <a:pt x="242760" y="220433"/>
                  </a:lnTo>
                  <a:lnTo>
                    <a:pt x="249021" y="214249"/>
                  </a:lnTo>
                  <a:lnTo>
                    <a:pt x="249021" y="199034"/>
                  </a:lnTo>
                  <a:lnTo>
                    <a:pt x="242760" y="192887"/>
                  </a:lnTo>
                  <a:lnTo>
                    <a:pt x="249021" y="186702"/>
                  </a:lnTo>
                  <a:lnTo>
                    <a:pt x="249021" y="171488"/>
                  </a:lnTo>
                  <a:close/>
                </a:path>
                <a:path w="692150" h="330835" extrusionOk="0">
                  <a:moveTo>
                    <a:pt x="249021" y="88836"/>
                  </a:moveTo>
                  <a:lnTo>
                    <a:pt x="242760" y="82651"/>
                  </a:lnTo>
                  <a:lnTo>
                    <a:pt x="235153" y="82651"/>
                  </a:lnTo>
                  <a:lnTo>
                    <a:pt x="227558" y="82651"/>
                  </a:lnTo>
                  <a:lnTo>
                    <a:pt x="221297" y="88836"/>
                  </a:lnTo>
                  <a:lnTo>
                    <a:pt x="221297" y="104051"/>
                  </a:lnTo>
                  <a:lnTo>
                    <a:pt x="227558" y="110236"/>
                  </a:lnTo>
                  <a:lnTo>
                    <a:pt x="242760" y="110236"/>
                  </a:lnTo>
                  <a:lnTo>
                    <a:pt x="249021" y="104051"/>
                  </a:lnTo>
                  <a:lnTo>
                    <a:pt x="249021" y="88836"/>
                  </a:lnTo>
                  <a:close/>
                </a:path>
                <a:path w="692150" h="330835" extrusionOk="0">
                  <a:moveTo>
                    <a:pt x="276733" y="281686"/>
                  </a:moveTo>
                  <a:lnTo>
                    <a:pt x="270471" y="275501"/>
                  </a:lnTo>
                  <a:lnTo>
                    <a:pt x="262877" y="275501"/>
                  </a:lnTo>
                  <a:lnTo>
                    <a:pt x="255282" y="275501"/>
                  </a:lnTo>
                  <a:lnTo>
                    <a:pt x="249021" y="281686"/>
                  </a:lnTo>
                  <a:lnTo>
                    <a:pt x="242760" y="275501"/>
                  </a:lnTo>
                  <a:lnTo>
                    <a:pt x="235153" y="275501"/>
                  </a:lnTo>
                  <a:lnTo>
                    <a:pt x="227558" y="275501"/>
                  </a:lnTo>
                  <a:lnTo>
                    <a:pt x="221297" y="281686"/>
                  </a:lnTo>
                  <a:lnTo>
                    <a:pt x="221297" y="296900"/>
                  </a:lnTo>
                  <a:lnTo>
                    <a:pt x="227558" y="303085"/>
                  </a:lnTo>
                  <a:lnTo>
                    <a:pt x="242760" y="303085"/>
                  </a:lnTo>
                  <a:lnTo>
                    <a:pt x="249021" y="296900"/>
                  </a:lnTo>
                  <a:lnTo>
                    <a:pt x="255282" y="303085"/>
                  </a:lnTo>
                  <a:lnTo>
                    <a:pt x="270471" y="303085"/>
                  </a:lnTo>
                  <a:lnTo>
                    <a:pt x="276733" y="296900"/>
                  </a:lnTo>
                  <a:lnTo>
                    <a:pt x="276733" y="281686"/>
                  </a:lnTo>
                  <a:close/>
                </a:path>
                <a:path w="692150" h="330835" extrusionOk="0">
                  <a:moveTo>
                    <a:pt x="332168" y="281686"/>
                  </a:moveTo>
                  <a:lnTo>
                    <a:pt x="325920" y="275501"/>
                  </a:lnTo>
                  <a:lnTo>
                    <a:pt x="318312" y="275501"/>
                  </a:lnTo>
                  <a:lnTo>
                    <a:pt x="310718" y="275501"/>
                  </a:lnTo>
                  <a:lnTo>
                    <a:pt x="304457" y="281686"/>
                  </a:lnTo>
                  <a:lnTo>
                    <a:pt x="304457" y="296900"/>
                  </a:lnTo>
                  <a:lnTo>
                    <a:pt x="310718" y="303085"/>
                  </a:lnTo>
                  <a:lnTo>
                    <a:pt x="325920" y="303085"/>
                  </a:lnTo>
                  <a:lnTo>
                    <a:pt x="332168" y="296900"/>
                  </a:lnTo>
                  <a:lnTo>
                    <a:pt x="332168" y="281686"/>
                  </a:lnTo>
                  <a:close/>
                </a:path>
                <a:path w="692150" h="330835" extrusionOk="0">
                  <a:moveTo>
                    <a:pt x="332168" y="88836"/>
                  </a:moveTo>
                  <a:lnTo>
                    <a:pt x="325920" y="82651"/>
                  </a:lnTo>
                  <a:lnTo>
                    <a:pt x="318312" y="82651"/>
                  </a:lnTo>
                  <a:lnTo>
                    <a:pt x="310718" y="82651"/>
                  </a:lnTo>
                  <a:lnTo>
                    <a:pt x="304457" y="88836"/>
                  </a:lnTo>
                  <a:lnTo>
                    <a:pt x="304457" y="104051"/>
                  </a:lnTo>
                  <a:lnTo>
                    <a:pt x="310718" y="110236"/>
                  </a:lnTo>
                  <a:lnTo>
                    <a:pt x="325920" y="110236"/>
                  </a:lnTo>
                  <a:lnTo>
                    <a:pt x="332168" y="104051"/>
                  </a:lnTo>
                  <a:lnTo>
                    <a:pt x="332168" y="88836"/>
                  </a:lnTo>
                  <a:close/>
                </a:path>
                <a:path w="692150" h="330835" extrusionOk="0">
                  <a:moveTo>
                    <a:pt x="359892" y="171488"/>
                  </a:moveTo>
                  <a:lnTo>
                    <a:pt x="353631" y="165303"/>
                  </a:lnTo>
                  <a:lnTo>
                    <a:pt x="346036" y="165303"/>
                  </a:lnTo>
                  <a:lnTo>
                    <a:pt x="338429" y="165303"/>
                  </a:lnTo>
                  <a:lnTo>
                    <a:pt x="332168" y="171488"/>
                  </a:lnTo>
                  <a:lnTo>
                    <a:pt x="332168" y="186702"/>
                  </a:lnTo>
                  <a:lnTo>
                    <a:pt x="338429" y="192887"/>
                  </a:lnTo>
                  <a:lnTo>
                    <a:pt x="332168" y="199034"/>
                  </a:lnTo>
                  <a:lnTo>
                    <a:pt x="325920" y="192887"/>
                  </a:lnTo>
                  <a:lnTo>
                    <a:pt x="318312" y="192887"/>
                  </a:lnTo>
                  <a:lnTo>
                    <a:pt x="310718" y="192887"/>
                  </a:lnTo>
                  <a:lnTo>
                    <a:pt x="304457" y="199034"/>
                  </a:lnTo>
                  <a:lnTo>
                    <a:pt x="298196" y="192887"/>
                  </a:lnTo>
                  <a:lnTo>
                    <a:pt x="304457" y="186702"/>
                  </a:lnTo>
                  <a:lnTo>
                    <a:pt x="304457" y="171488"/>
                  </a:lnTo>
                  <a:lnTo>
                    <a:pt x="298196" y="165303"/>
                  </a:lnTo>
                  <a:lnTo>
                    <a:pt x="304457" y="159169"/>
                  </a:lnTo>
                  <a:lnTo>
                    <a:pt x="310718" y="165303"/>
                  </a:lnTo>
                  <a:lnTo>
                    <a:pt x="325920" y="165303"/>
                  </a:lnTo>
                  <a:lnTo>
                    <a:pt x="332168" y="159169"/>
                  </a:lnTo>
                  <a:lnTo>
                    <a:pt x="332168" y="143954"/>
                  </a:lnTo>
                  <a:lnTo>
                    <a:pt x="325920" y="137769"/>
                  </a:lnTo>
                  <a:lnTo>
                    <a:pt x="318312" y="137769"/>
                  </a:lnTo>
                  <a:lnTo>
                    <a:pt x="310718" y="137769"/>
                  </a:lnTo>
                  <a:lnTo>
                    <a:pt x="304457" y="143954"/>
                  </a:lnTo>
                  <a:lnTo>
                    <a:pt x="298196" y="137769"/>
                  </a:lnTo>
                  <a:lnTo>
                    <a:pt x="290601" y="137769"/>
                  </a:lnTo>
                  <a:lnTo>
                    <a:pt x="282994" y="137769"/>
                  </a:lnTo>
                  <a:lnTo>
                    <a:pt x="276733" y="143954"/>
                  </a:lnTo>
                  <a:lnTo>
                    <a:pt x="276733" y="159169"/>
                  </a:lnTo>
                  <a:lnTo>
                    <a:pt x="282994" y="165303"/>
                  </a:lnTo>
                  <a:lnTo>
                    <a:pt x="276733" y="171488"/>
                  </a:lnTo>
                  <a:lnTo>
                    <a:pt x="276733" y="186702"/>
                  </a:lnTo>
                  <a:lnTo>
                    <a:pt x="282994" y="192887"/>
                  </a:lnTo>
                  <a:lnTo>
                    <a:pt x="276733" y="199034"/>
                  </a:lnTo>
                  <a:lnTo>
                    <a:pt x="276733" y="214249"/>
                  </a:lnTo>
                  <a:lnTo>
                    <a:pt x="282994" y="220433"/>
                  </a:lnTo>
                  <a:lnTo>
                    <a:pt x="298196" y="220433"/>
                  </a:lnTo>
                  <a:lnTo>
                    <a:pt x="304457" y="214249"/>
                  </a:lnTo>
                  <a:lnTo>
                    <a:pt x="310718" y="220433"/>
                  </a:lnTo>
                  <a:lnTo>
                    <a:pt x="325920" y="220433"/>
                  </a:lnTo>
                  <a:lnTo>
                    <a:pt x="332168" y="214249"/>
                  </a:lnTo>
                  <a:lnTo>
                    <a:pt x="338429" y="220433"/>
                  </a:lnTo>
                  <a:lnTo>
                    <a:pt x="353631" y="220433"/>
                  </a:lnTo>
                  <a:lnTo>
                    <a:pt x="359892" y="214249"/>
                  </a:lnTo>
                  <a:lnTo>
                    <a:pt x="359892" y="199034"/>
                  </a:lnTo>
                  <a:lnTo>
                    <a:pt x="353631" y="192887"/>
                  </a:lnTo>
                  <a:lnTo>
                    <a:pt x="359892" y="186702"/>
                  </a:lnTo>
                  <a:lnTo>
                    <a:pt x="359892" y="171488"/>
                  </a:lnTo>
                  <a:close/>
                </a:path>
                <a:path w="692150" h="330835" extrusionOk="0">
                  <a:moveTo>
                    <a:pt x="359892" y="116370"/>
                  </a:moveTo>
                  <a:lnTo>
                    <a:pt x="353631" y="110236"/>
                  </a:lnTo>
                  <a:lnTo>
                    <a:pt x="346036" y="110236"/>
                  </a:lnTo>
                  <a:lnTo>
                    <a:pt x="338429" y="110236"/>
                  </a:lnTo>
                  <a:lnTo>
                    <a:pt x="332168" y="116370"/>
                  </a:lnTo>
                  <a:lnTo>
                    <a:pt x="332168" y="131584"/>
                  </a:lnTo>
                  <a:lnTo>
                    <a:pt x="338429" y="137769"/>
                  </a:lnTo>
                  <a:lnTo>
                    <a:pt x="353631" y="137769"/>
                  </a:lnTo>
                  <a:lnTo>
                    <a:pt x="359892" y="131584"/>
                  </a:lnTo>
                  <a:lnTo>
                    <a:pt x="359892" y="116370"/>
                  </a:lnTo>
                  <a:close/>
                </a:path>
                <a:path w="692150" h="330835" extrusionOk="0">
                  <a:moveTo>
                    <a:pt x="387616" y="254152"/>
                  </a:moveTo>
                  <a:lnTo>
                    <a:pt x="381355" y="247967"/>
                  </a:lnTo>
                  <a:lnTo>
                    <a:pt x="373748" y="247967"/>
                  </a:lnTo>
                  <a:lnTo>
                    <a:pt x="366153" y="247967"/>
                  </a:lnTo>
                  <a:lnTo>
                    <a:pt x="359892" y="254152"/>
                  </a:lnTo>
                  <a:lnTo>
                    <a:pt x="359892" y="269367"/>
                  </a:lnTo>
                  <a:lnTo>
                    <a:pt x="366153" y="275501"/>
                  </a:lnTo>
                  <a:lnTo>
                    <a:pt x="359892" y="281686"/>
                  </a:lnTo>
                  <a:lnTo>
                    <a:pt x="359892" y="296900"/>
                  </a:lnTo>
                  <a:lnTo>
                    <a:pt x="366153" y="303085"/>
                  </a:lnTo>
                  <a:lnTo>
                    <a:pt x="381355" y="303085"/>
                  </a:lnTo>
                  <a:lnTo>
                    <a:pt x="387616" y="296900"/>
                  </a:lnTo>
                  <a:lnTo>
                    <a:pt x="387616" y="281686"/>
                  </a:lnTo>
                  <a:lnTo>
                    <a:pt x="381355" y="275501"/>
                  </a:lnTo>
                  <a:lnTo>
                    <a:pt x="387616" y="269367"/>
                  </a:lnTo>
                  <a:lnTo>
                    <a:pt x="387616" y="254152"/>
                  </a:lnTo>
                  <a:close/>
                </a:path>
                <a:path w="692150" h="330835" extrusionOk="0">
                  <a:moveTo>
                    <a:pt x="415328" y="143954"/>
                  </a:moveTo>
                  <a:lnTo>
                    <a:pt x="409067" y="137769"/>
                  </a:lnTo>
                  <a:lnTo>
                    <a:pt x="401472" y="137769"/>
                  </a:lnTo>
                  <a:lnTo>
                    <a:pt x="393865" y="137769"/>
                  </a:lnTo>
                  <a:lnTo>
                    <a:pt x="387616" y="143954"/>
                  </a:lnTo>
                  <a:lnTo>
                    <a:pt x="381355" y="137769"/>
                  </a:lnTo>
                  <a:lnTo>
                    <a:pt x="373748" y="137769"/>
                  </a:lnTo>
                  <a:lnTo>
                    <a:pt x="366153" y="137769"/>
                  </a:lnTo>
                  <a:lnTo>
                    <a:pt x="359892" y="143954"/>
                  </a:lnTo>
                  <a:lnTo>
                    <a:pt x="359892" y="159169"/>
                  </a:lnTo>
                  <a:lnTo>
                    <a:pt x="366153" y="165303"/>
                  </a:lnTo>
                  <a:lnTo>
                    <a:pt x="381355" y="165303"/>
                  </a:lnTo>
                  <a:lnTo>
                    <a:pt x="387616" y="159169"/>
                  </a:lnTo>
                  <a:lnTo>
                    <a:pt x="393865" y="165303"/>
                  </a:lnTo>
                  <a:lnTo>
                    <a:pt x="387616" y="171488"/>
                  </a:lnTo>
                  <a:lnTo>
                    <a:pt x="387616" y="186702"/>
                  </a:lnTo>
                  <a:lnTo>
                    <a:pt x="393865" y="192887"/>
                  </a:lnTo>
                  <a:lnTo>
                    <a:pt x="409067" y="192887"/>
                  </a:lnTo>
                  <a:lnTo>
                    <a:pt x="415328" y="186702"/>
                  </a:lnTo>
                  <a:lnTo>
                    <a:pt x="415328" y="171488"/>
                  </a:lnTo>
                  <a:lnTo>
                    <a:pt x="409067" y="165303"/>
                  </a:lnTo>
                  <a:lnTo>
                    <a:pt x="415328" y="159169"/>
                  </a:lnTo>
                  <a:lnTo>
                    <a:pt x="415328" y="143954"/>
                  </a:lnTo>
                  <a:close/>
                </a:path>
                <a:path w="692150" h="330835" extrusionOk="0">
                  <a:moveTo>
                    <a:pt x="470763" y="116370"/>
                  </a:moveTo>
                  <a:lnTo>
                    <a:pt x="464502" y="110236"/>
                  </a:lnTo>
                  <a:lnTo>
                    <a:pt x="456907" y="110236"/>
                  </a:lnTo>
                  <a:lnTo>
                    <a:pt x="448856" y="110236"/>
                  </a:lnTo>
                  <a:lnTo>
                    <a:pt x="443052" y="116370"/>
                  </a:lnTo>
                  <a:lnTo>
                    <a:pt x="436791" y="110236"/>
                  </a:lnTo>
                  <a:lnTo>
                    <a:pt x="443052" y="104051"/>
                  </a:lnTo>
                  <a:lnTo>
                    <a:pt x="443052" y="88836"/>
                  </a:lnTo>
                  <a:lnTo>
                    <a:pt x="436791" y="82651"/>
                  </a:lnTo>
                  <a:lnTo>
                    <a:pt x="429183" y="82651"/>
                  </a:lnTo>
                  <a:lnTo>
                    <a:pt x="421589" y="82651"/>
                  </a:lnTo>
                  <a:lnTo>
                    <a:pt x="415328" y="88836"/>
                  </a:lnTo>
                  <a:lnTo>
                    <a:pt x="409067" y="82651"/>
                  </a:lnTo>
                  <a:lnTo>
                    <a:pt x="401472" y="82651"/>
                  </a:lnTo>
                  <a:lnTo>
                    <a:pt x="393865" y="82651"/>
                  </a:lnTo>
                  <a:lnTo>
                    <a:pt x="387616" y="88836"/>
                  </a:lnTo>
                  <a:lnTo>
                    <a:pt x="381355" y="82651"/>
                  </a:lnTo>
                  <a:lnTo>
                    <a:pt x="387616" y="76517"/>
                  </a:lnTo>
                  <a:lnTo>
                    <a:pt x="387616" y="61302"/>
                  </a:lnTo>
                  <a:lnTo>
                    <a:pt x="381355" y="55118"/>
                  </a:lnTo>
                  <a:lnTo>
                    <a:pt x="373748" y="55118"/>
                  </a:lnTo>
                  <a:lnTo>
                    <a:pt x="366153" y="55118"/>
                  </a:lnTo>
                  <a:lnTo>
                    <a:pt x="359892" y="61302"/>
                  </a:lnTo>
                  <a:lnTo>
                    <a:pt x="353631" y="55118"/>
                  </a:lnTo>
                  <a:lnTo>
                    <a:pt x="359892" y="48933"/>
                  </a:lnTo>
                  <a:lnTo>
                    <a:pt x="359892" y="33718"/>
                  </a:lnTo>
                  <a:lnTo>
                    <a:pt x="353631" y="27571"/>
                  </a:lnTo>
                  <a:lnTo>
                    <a:pt x="346036" y="27571"/>
                  </a:lnTo>
                  <a:lnTo>
                    <a:pt x="338429" y="27571"/>
                  </a:lnTo>
                  <a:lnTo>
                    <a:pt x="332168" y="33718"/>
                  </a:lnTo>
                  <a:lnTo>
                    <a:pt x="325920" y="27571"/>
                  </a:lnTo>
                  <a:lnTo>
                    <a:pt x="332168" y="21386"/>
                  </a:lnTo>
                  <a:lnTo>
                    <a:pt x="332168" y="6172"/>
                  </a:lnTo>
                  <a:lnTo>
                    <a:pt x="325920" y="0"/>
                  </a:lnTo>
                  <a:lnTo>
                    <a:pt x="318312" y="0"/>
                  </a:lnTo>
                  <a:lnTo>
                    <a:pt x="310718" y="0"/>
                  </a:lnTo>
                  <a:lnTo>
                    <a:pt x="304457" y="6172"/>
                  </a:lnTo>
                  <a:lnTo>
                    <a:pt x="298196" y="0"/>
                  </a:lnTo>
                  <a:lnTo>
                    <a:pt x="290601" y="0"/>
                  </a:lnTo>
                  <a:lnTo>
                    <a:pt x="282994" y="0"/>
                  </a:lnTo>
                  <a:lnTo>
                    <a:pt x="276733" y="6172"/>
                  </a:lnTo>
                  <a:lnTo>
                    <a:pt x="270471" y="0"/>
                  </a:lnTo>
                  <a:lnTo>
                    <a:pt x="262877" y="0"/>
                  </a:lnTo>
                  <a:lnTo>
                    <a:pt x="255282" y="0"/>
                  </a:lnTo>
                  <a:lnTo>
                    <a:pt x="255282" y="27571"/>
                  </a:lnTo>
                  <a:lnTo>
                    <a:pt x="249021" y="33718"/>
                  </a:lnTo>
                  <a:lnTo>
                    <a:pt x="242760" y="27571"/>
                  </a:lnTo>
                  <a:lnTo>
                    <a:pt x="249021" y="21386"/>
                  </a:lnTo>
                  <a:lnTo>
                    <a:pt x="255282" y="27571"/>
                  </a:lnTo>
                  <a:lnTo>
                    <a:pt x="255282" y="0"/>
                  </a:lnTo>
                  <a:lnTo>
                    <a:pt x="249021" y="6172"/>
                  </a:lnTo>
                  <a:lnTo>
                    <a:pt x="242760" y="0"/>
                  </a:lnTo>
                  <a:lnTo>
                    <a:pt x="235153" y="0"/>
                  </a:lnTo>
                  <a:lnTo>
                    <a:pt x="227558" y="0"/>
                  </a:lnTo>
                  <a:lnTo>
                    <a:pt x="221297" y="6172"/>
                  </a:lnTo>
                  <a:lnTo>
                    <a:pt x="221297" y="21386"/>
                  </a:lnTo>
                  <a:lnTo>
                    <a:pt x="227558" y="27571"/>
                  </a:lnTo>
                  <a:lnTo>
                    <a:pt x="221297" y="33718"/>
                  </a:lnTo>
                  <a:lnTo>
                    <a:pt x="221297" y="48933"/>
                  </a:lnTo>
                  <a:lnTo>
                    <a:pt x="227558" y="55118"/>
                  </a:lnTo>
                  <a:lnTo>
                    <a:pt x="242760" y="55118"/>
                  </a:lnTo>
                  <a:lnTo>
                    <a:pt x="249021" y="48933"/>
                  </a:lnTo>
                  <a:lnTo>
                    <a:pt x="255282" y="55118"/>
                  </a:lnTo>
                  <a:lnTo>
                    <a:pt x="249021" y="61302"/>
                  </a:lnTo>
                  <a:lnTo>
                    <a:pt x="249021" y="76517"/>
                  </a:lnTo>
                  <a:lnTo>
                    <a:pt x="255282" y="82651"/>
                  </a:lnTo>
                  <a:lnTo>
                    <a:pt x="270471" y="82651"/>
                  </a:lnTo>
                  <a:lnTo>
                    <a:pt x="276733" y="76517"/>
                  </a:lnTo>
                  <a:lnTo>
                    <a:pt x="282994" y="82651"/>
                  </a:lnTo>
                  <a:lnTo>
                    <a:pt x="298196" y="82651"/>
                  </a:lnTo>
                  <a:lnTo>
                    <a:pt x="304457" y="76517"/>
                  </a:lnTo>
                  <a:lnTo>
                    <a:pt x="304457" y="61302"/>
                  </a:lnTo>
                  <a:lnTo>
                    <a:pt x="298196" y="55118"/>
                  </a:lnTo>
                  <a:lnTo>
                    <a:pt x="290601" y="55118"/>
                  </a:lnTo>
                  <a:lnTo>
                    <a:pt x="282994" y="55118"/>
                  </a:lnTo>
                  <a:lnTo>
                    <a:pt x="276733" y="61302"/>
                  </a:lnTo>
                  <a:lnTo>
                    <a:pt x="270471" y="55118"/>
                  </a:lnTo>
                  <a:lnTo>
                    <a:pt x="276733" y="48933"/>
                  </a:lnTo>
                  <a:lnTo>
                    <a:pt x="276733" y="33718"/>
                  </a:lnTo>
                  <a:lnTo>
                    <a:pt x="270471" y="27571"/>
                  </a:lnTo>
                  <a:lnTo>
                    <a:pt x="276733" y="21386"/>
                  </a:lnTo>
                  <a:lnTo>
                    <a:pt x="282994" y="27571"/>
                  </a:lnTo>
                  <a:lnTo>
                    <a:pt x="298196" y="27571"/>
                  </a:lnTo>
                  <a:lnTo>
                    <a:pt x="304457" y="21386"/>
                  </a:lnTo>
                  <a:lnTo>
                    <a:pt x="310718" y="27571"/>
                  </a:lnTo>
                  <a:lnTo>
                    <a:pt x="304457" y="33718"/>
                  </a:lnTo>
                  <a:lnTo>
                    <a:pt x="304457" y="48933"/>
                  </a:lnTo>
                  <a:lnTo>
                    <a:pt x="310718" y="55118"/>
                  </a:lnTo>
                  <a:lnTo>
                    <a:pt x="325920" y="55118"/>
                  </a:lnTo>
                  <a:lnTo>
                    <a:pt x="332168" y="48933"/>
                  </a:lnTo>
                  <a:lnTo>
                    <a:pt x="338429" y="55118"/>
                  </a:lnTo>
                  <a:lnTo>
                    <a:pt x="332168" y="61302"/>
                  </a:lnTo>
                  <a:lnTo>
                    <a:pt x="332168" y="76517"/>
                  </a:lnTo>
                  <a:lnTo>
                    <a:pt x="338429" y="82651"/>
                  </a:lnTo>
                  <a:lnTo>
                    <a:pt x="353631" y="82651"/>
                  </a:lnTo>
                  <a:lnTo>
                    <a:pt x="359892" y="76517"/>
                  </a:lnTo>
                  <a:lnTo>
                    <a:pt x="366153" y="82651"/>
                  </a:lnTo>
                  <a:lnTo>
                    <a:pt x="359892" y="88836"/>
                  </a:lnTo>
                  <a:lnTo>
                    <a:pt x="359892" y="104051"/>
                  </a:lnTo>
                  <a:lnTo>
                    <a:pt x="366153" y="110236"/>
                  </a:lnTo>
                  <a:lnTo>
                    <a:pt x="381355" y="110236"/>
                  </a:lnTo>
                  <a:lnTo>
                    <a:pt x="387616" y="104051"/>
                  </a:lnTo>
                  <a:lnTo>
                    <a:pt x="393865" y="110236"/>
                  </a:lnTo>
                  <a:lnTo>
                    <a:pt x="409067" y="110236"/>
                  </a:lnTo>
                  <a:lnTo>
                    <a:pt x="415328" y="104051"/>
                  </a:lnTo>
                  <a:lnTo>
                    <a:pt x="421589" y="110236"/>
                  </a:lnTo>
                  <a:lnTo>
                    <a:pt x="415328" y="116370"/>
                  </a:lnTo>
                  <a:lnTo>
                    <a:pt x="415328" y="131584"/>
                  </a:lnTo>
                  <a:lnTo>
                    <a:pt x="421589" y="137769"/>
                  </a:lnTo>
                  <a:lnTo>
                    <a:pt x="436791" y="137769"/>
                  </a:lnTo>
                  <a:lnTo>
                    <a:pt x="443052" y="131584"/>
                  </a:lnTo>
                  <a:lnTo>
                    <a:pt x="448856" y="137769"/>
                  </a:lnTo>
                  <a:lnTo>
                    <a:pt x="443052" y="143954"/>
                  </a:lnTo>
                  <a:lnTo>
                    <a:pt x="443052" y="159169"/>
                  </a:lnTo>
                  <a:lnTo>
                    <a:pt x="448856" y="165303"/>
                  </a:lnTo>
                  <a:lnTo>
                    <a:pt x="443052" y="171488"/>
                  </a:lnTo>
                  <a:lnTo>
                    <a:pt x="443052" y="186702"/>
                  </a:lnTo>
                  <a:lnTo>
                    <a:pt x="448856" y="192887"/>
                  </a:lnTo>
                  <a:lnTo>
                    <a:pt x="448856" y="220433"/>
                  </a:lnTo>
                  <a:lnTo>
                    <a:pt x="443052" y="226568"/>
                  </a:lnTo>
                  <a:lnTo>
                    <a:pt x="436791" y="220433"/>
                  </a:lnTo>
                  <a:lnTo>
                    <a:pt x="443052" y="214249"/>
                  </a:lnTo>
                  <a:lnTo>
                    <a:pt x="448856" y="220433"/>
                  </a:lnTo>
                  <a:lnTo>
                    <a:pt x="448856" y="192887"/>
                  </a:lnTo>
                  <a:lnTo>
                    <a:pt x="443052" y="199034"/>
                  </a:lnTo>
                  <a:lnTo>
                    <a:pt x="436791" y="192887"/>
                  </a:lnTo>
                  <a:lnTo>
                    <a:pt x="429183" y="192887"/>
                  </a:lnTo>
                  <a:lnTo>
                    <a:pt x="421589" y="192887"/>
                  </a:lnTo>
                  <a:lnTo>
                    <a:pt x="415328" y="199034"/>
                  </a:lnTo>
                  <a:lnTo>
                    <a:pt x="415328" y="214249"/>
                  </a:lnTo>
                  <a:lnTo>
                    <a:pt x="421589" y="220433"/>
                  </a:lnTo>
                  <a:lnTo>
                    <a:pt x="415328" y="226568"/>
                  </a:lnTo>
                  <a:lnTo>
                    <a:pt x="415328" y="241833"/>
                  </a:lnTo>
                  <a:lnTo>
                    <a:pt x="421589" y="247967"/>
                  </a:lnTo>
                  <a:lnTo>
                    <a:pt x="436791" y="247967"/>
                  </a:lnTo>
                  <a:lnTo>
                    <a:pt x="443052" y="241833"/>
                  </a:lnTo>
                  <a:lnTo>
                    <a:pt x="448856" y="247967"/>
                  </a:lnTo>
                  <a:lnTo>
                    <a:pt x="464502" y="247967"/>
                  </a:lnTo>
                  <a:lnTo>
                    <a:pt x="470763" y="241833"/>
                  </a:lnTo>
                  <a:lnTo>
                    <a:pt x="470763" y="226568"/>
                  </a:lnTo>
                  <a:lnTo>
                    <a:pt x="464502" y="220433"/>
                  </a:lnTo>
                  <a:lnTo>
                    <a:pt x="470763" y="214249"/>
                  </a:lnTo>
                  <a:lnTo>
                    <a:pt x="470763" y="199034"/>
                  </a:lnTo>
                  <a:lnTo>
                    <a:pt x="464502" y="192887"/>
                  </a:lnTo>
                  <a:lnTo>
                    <a:pt x="470763" y="186702"/>
                  </a:lnTo>
                  <a:lnTo>
                    <a:pt x="470763" y="171488"/>
                  </a:lnTo>
                  <a:lnTo>
                    <a:pt x="464502" y="165303"/>
                  </a:lnTo>
                  <a:lnTo>
                    <a:pt x="470763" y="159169"/>
                  </a:lnTo>
                  <a:lnTo>
                    <a:pt x="470763" y="143954"/>
                  </a:lnTo>
                  <a:lnTo>
                    <a:pt x="464502" y="137769"/>
                  </a:lnTo>
                  <a:lnTo>
                    <a:pt x="470763" y="131584"/>
                  </a:lnTo>
                  <a:lnTo>
                    <a:pt x="470763" y="116370"/>
                  </a:lnTo>
                  <a:close/>
                </a:path>
                <a:path w="692150" h="330835" extrusionOk="0">
                  <a:moveTo>
                    <a:pt x="470763" y="6172"/>
                  </a:moveTo>
                  <a:lnTo>
                    <a:pt x="464502" y="0"/>
                  </a:lnTo>
                  <a:lnTo>
                    <a:pt x="456907" y="0"/>
                  </a:lnTo>
                  <a:lnTo>
                    <a:pt x="448856" y="0"/>
                  </a:lnTo>
                  <a:lnTo>
                    <a:pt x="443052" y="6172"/>
                  </a:lnTo>
                  <a:lnTo>
                    <a:pt x="443052" y="21386"/>
                  </a:lnTo>
                  <a:lnTo>
                    <a:pt x="448856" y="27571"/>
                  </a:lnTo>
                  <a:lnTo>
                    <a:pt x="443052" y="33718"/>
                  </a:lnTo>
                  <a:lnTo>
                    <a:pt x="443052" y="48933"/>
                  </a:lnTo>
                  <a:lnTo>
                    <a:pt x="448856" y="55118"/>
                  </a:lnTo>
                  <a:lnTo>
                    <a:pt x="464502" y="55118"/>
                  </a:lnTo>
                  <a:lnTo>
                    <a:pt x="470763" y="48933"/>
                  </a:lnTo>
                  <a:lnTo>
                    <a:pt x="470763" y="33718"/>
                  </a:lnTo>
                  <a:lnTo>
                    <a:pt x="464502" y="27571"/>
                  </a:lnTo>
                  <a:lnTo>
                    <a:pt x="470763" y="21386"/>
                  </a:lnTo>
                  <a:lnTo>
                    <a:pt x="470763" y="6172"/>
                  </a:lnTo>
                  <a:close/>
                </a:path>
                <a:path w="692150" h="330835" extrusionOk="0">
                  <a:moveTo>
                    <a:pt x="498043" y="254152"/>
                  </a:moveTo>
                  <a:lnTo>
                    <a:pt x="492226" y="247967"/>
                  </a:lnTo>
                  <a:lnTo>
                    <a:pt x="484632" y="247967"/>
                  </a:lnTo>
                  <a:lnTo>
                    <a:pt x="476580" y="247967"/>
                  </a:lnTo>
                  <a:lnTo>
                    <a:pt x="470763" y="254152"/>
                  </a:lnTo>
                  <a:lnTo>
                    <a:pt x="470763" y="269367"/>
                  </a:lnTo>
                  <a:lnTo>
                    <a:pt x="476580" y="275501"/>
                  </a:lnTo>
                  <a:lnTo>
                    <a:pt x="470763" y="281686"/>
                  </a:lnTo>
                  <a:lnTo>
                    <a:pt x="464502" y="275501"/>
                  </a:lnTo>
                  <a:lnTo>
                    <a:pt x="456907" y="275501"/>
                  </a:lnTo>
                  <a:lnTo>
                    <a:pt x="448856" y="275501"/>
                  </a:lnTo>
                  <a:lnTo>
                    <a:pt x="443052" y="281686"/>
                  </a:lnTo>
                  <a:lnTo>
                    <a:pt x="443052" y="296900"/>
                  </a:lnTo>
                  <a:lnTo>
                    <a:pt x="448856" y="303085"/>
                  </a:lnTo>
                  <a:lnTo>
                    <a:pt x="464502" y="303085"/>
                  </a:lnTo>
                  <a:lnTo>
                    <a:pt x="470763" y="296900"/>
                  </a:lnTo>
                  <a:lnTo>
                    <a:pt x="476580" y="303085"/>
                  </a:lnTo>
                  <a:lnTo>
                    <a:pt x="492226" y="303085"/>
                  </a:lnTo>
                  <a:lnTo>
                    <a:pt x="498043" y="296900"/>
                  </a:lnTo>
                  <a:lnTo>
                    <a:pt x="498043" y="281686"/>
                  </a:lnTo>
                  <a:lnTo>
                    <a:pt x="492226" y="275501"/>
                  </a:lnTo>
                  <a:lnTo>
                    <a:pt x="498043" y="269367"/>
                  </a:lnTo>
                  <a:lnTo>
                    <a:pt x="498043" y="254152"/>
                  </a:lnTo>
                  <a:close/>
                </a:path>
                <a:path w="692150" h="330835" extrusionOk="0">
                  <a:moveTo>
                    <a:pt x="525754" y="226568"/>
                  </a:moveTo>
                  <a:lnTo>
                    <a:pt x="519950" y="220433"/>
                  </a:lnTo>
                  <a:lnTo>
                    <a:pt x="511898" y="220433"/>
                  </a:lnTo>
                  <a:lnTo>
                    <a:pt x="504291" y="220433"/>
                  </a:lnTo>
                  <a:lnTo>
                    <a:pt x="498043" y="226568"/>
                  </a:lnTo>
                  <a:lnTo>
                    <a:pt x="498043" y="241833"/>
                  </a:lnTo>
                  <a:lnTo>
                    <a:pt x="504291" y="247967"/>
                  </a:lnTo>
                  <a:lnTo>
                    <a:pt x="519950" y="247967"/>
                  </a:lnTo>
                  <a:lnTo>
                    <a:pt x="525754" y="241833"/>
                  </a:lnTo>
                  <a:lnTo>
                    <a:pt x="525754" y="226568"/>
                  </a:lnTo>
                  <a:close/>
                </a:path>
                <a:path w="692150" h="330835" extrusionOk="0">
                  <a:moveTo>
                    <a:pt x="581190" y="281686"/>
                  </a:moveTo>
                  <a:lnTo>
                    <a:pt x="574929" y="275501"/>
                  </a:lnTo>
                  <a:lnTo>
                    <a:pt x="567334" y="275501"/>
                  </a:lnTo>
                  <a:lnTo>
                    <a:pt x="559739" y="275501"/>
                  </a:lnTo>
                  <a:lnTo>
                    <a:pt x="553478" y="281686"/>
                  </a:lnTo>
                  <a:lnTo>
                    <a:pt x="547217" y="275501"/>
                  </a:lnTo>
                  <a:lnTo>
                    <a:pt x="553478" y="269367"/>
                  </a:lnTo>
                  <a:lnTo>
                    <a:pt x="553478" y="254152"/>
                  </a:lnTo>
                  <a:lnTo>
                    <a:pt x="547217" y="247967"/>
                  </a:lnTo>
                  <a:lnTo>
                    <a:pt x="539610" y="247967"/>
                  </a:lnTo>
                  <a:lnTo>
                    <a:pt x="532015" y="247967"/>
                  </a:lnTo>
                  <a:lnTo>
                    <a:pt x="525754" y="254152"/>
                  </a:lnTo>
                  <a:lnTo>
                    <a:pt x="525754" y="269367"/>
                  </a:lnTo>
                  <a:lnTo>
                    <a:pt x="532015" y="275501"/>
                  </a:lnTo>
                  <a:lnTo>
                    <a:pt x="525754" y="281686"/>
                  </a:lnTo>
                  <a:lnTo>
                    <a:pt x="525754" y="296900"/>
                  </a:lnTo>
                  <a:lnTo>
                    <a:pt x="532015" y="303085"/>
                  </a:lnTo>
                  <a:lnTo>
                    <a:pt x="547217" y="303085"/>
                  </a:lnTo>
                  <a:lnTo>
                    <a:pt x="553478" y="296900"/>
                  </a:lnTo>
                  <a:lnTo>
                    <a:pt x="559739" y="303085"/>
                  </a:lnTo>
                  <a:lnTo>
                    <a:pt x="574929" y="303085"/>
                  </a:lnTo>
                  <a:lnTo>
                    <a:pt x="581190" y="296900"/>
                  </a:lnTo>
                  <a:lnTo>
                    <a:pt x="581190" y="281686"/>
                  </a:lnTo>
                  <a:close/>
                </a:path>
                <a:path w="692150" h="330835" extrusionOk="0">
                  <a:moveTo>
                    <a:pt x="608914" y="226568"/>
                  </a:moveTo>
                  <a:lnTo>
                    <a:pt x="602653" y="220433"/>
                  </a:lnTo>
                  <a:lnTo>
                    <a:pt x="595058" y="220433"/>
                  </a:lnTo>
                  <a:lnTo>
                    <a:pt x="587451" y="220433"/>
                  </a:lnTo>
                  <a:lnTo>
                    <a:pt x="581190" y="226568"/>
                  </a:lnTo>
                  <a:lnTo>
                    <a:pt x="581190" y="241833"/>
                  </a:lnTo>
                  <a:lnTo>
                    <a:pt x="587451" y="247967"/>
                  </a:lnTo>
                  <a:lnTo>
                    <a:pt x="602653" y="247967"/>
                  </a:lnTo>
                  <a:lnTo>
                    <a:pt x="608914" y="241833"/>
                  </a:lnTo>
                  <a:lnTo>
                    <a:pt x="608914" y="226568"/>
                  </a:lnTo>
                  <a:close/>
                </a:path>
                <a:path w="692150" h="330835" extrusionOk="0">
                  <a:moveTo>
                    <a:pt x="692073" y="226568"/>
                  </a:moveTo>
                  <a:lnTo>
                    <a:pt x="685812" y="220433"/>
                  </a:lnTo>
                  <a:lnTo>
                    <a:pt x="678205" y="220433"/>
                  </a:lnTo>
                  <a:lnTo>
                    <a:pt x="670610" y="220433"/>
                  </a:lnTo>
                  <a:lnTo>
                    <a:pt x="664349" y="226568"/>
                  </a:lnTo>
                  <a:lnTo>
                    <a:pt x="658088" y="220433"/>
                  </a:lnTo>
                  <a:lnTo>
                    <a:pt x="650494" y="220433"/>
                  </a:lnTo>
                  <a:lnTo>
                    <a:pt x="642886" y="220433"/>
                  </a:lnTo>
                  <a:lnTo>
                    <a:pt x="636625" y="226568"/>
                  </a:lnTo>
                  <a:lnTo>
                    <a:pt x="636625" y="241833"/>
                  </a:lnTo>
                  <a:lnTo>
                    <a:pt x="642886" y="247967"/>
                  </a:lnTo>
                  <a:lnTo>
                    <a:pt x="636625" y="254152"/>
                  </a:lnTo>
                  <a:lnTo>
                    <a:pt x="636625" y="269367"/>
                  </a:lnTo>
                  <a:lnTo>
                    <a:pt x="642886" y="275501"/>
                  </a:lnTo>
                  <a:lnTo>
                    <a:pt x="658088" y="275501"/>
                  </a:lnTo>
                  <a:lnTo>
                    <a:pt x="664349" y="269367"/>
                  </a:lnTo>
                  <a:lnTo>
                    <a:pt x="664349" y="254152"/>
                  </a:lnTo>
                  <a:lnTo>
                    <a:pt x="658088" y="247967"/>
                  </a:lnTo>
                  <a:lnTo>
                    <a:pt x="664349" y="241833"/>
                  </a:lnTo>
                  <a:lnTo>
                    <a:pt x="670610" y="247967"/>
                  </a:lnTo>
                  <a:lnTo>
                    <a:pt x="685812" y="247967"/>
                  </a:lnTo>
                  <a:lnTo>
                    <a:pt x="692073" y="241833"/>
                  </a:lnTo>
                  <a:lnTo>
                    <a:pt x="692073" y="226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1073511" y="5833808"/>
              <a:ext cx="692150" cy="165735"/>
            </a:xfrm>
            <a:custGeom>
              <a:avLst/>
              <a:gdLst/>
              <a:ahLst/>
              <a:cxnLst/>
              <a:rect l="l" t="t" r="r" b="b"/>
              <a:pathLst>
                <a:path w="692150" h="165735" extrusionOk="0">
                  <a:moveTo>
                    <a:pt x="27711" y="116357"/>
                  </a:moveTo>
                  <a:lnTo>
                    <a:pt x="21463" y="110185"/>
                  </a:lnTo>
                  <a:lnTo>
                    <a:pt x="13855" y="110185"/>
                  </a:lnTo>
                  <a:lnTo>
                    <a:pt x="6261" y="110185"/>
                  </a:lnTo>
                  <a:lnTo>
                    <a:pt x="0" y="116357"/>
                  </a:lnTo>
                  <a:lnTo>
                    <a:pt x="0" y="131572"/>
                  </a:lnTo>
                  <a:lnTo>
                    <a:pt x="6261" y="137744"/>
                  </a:lnTo>
                  <a:lnTo>
                    <a:pt x="21463" y="137744"/>
                  </a:lnTo>
                  <a:lnTo>
                    <a:pt x="27711" y="131572"/>
                  </a:lnTo>
                  <a:lnTo>
                    <a:pt x="27711" y="116357"/>
                  </a:lnTo>
                  <a:close/>
                </a:path>
                <a:path w="692150" h="165735" extrusionOk="0">
                  <a:moveTo>
                    <a:pt x="27711" y="6134"/>
                  </a:moveTo>
                  <a:lnTo>
                    <a:pt x="21463" y="0"/>
                  </a:lnTo>
                  <a:lnTo>
                    <a:pt x="13855" y="0"/>
                  </a:lnTo>
                  <a:lnTo>
                    <a:pt x="6261" y="0"/>
                  </a:lnTo>
                  <a:lnTo>
                    <a:pt x="0" y="6134"/>
                  </a:lnTo>
                  <a:lnTo>
                    <a:pt x="0" y="21348"/>
                  </a:lnTo>
                  <a:lnTo>
                    <a:pt x="6261" y="27533"/>
                  </a:lnTo>
                  <a:lnTo>
                    <a:pt x="21463" y="27533"/>
                  </a:lnTo>
                  <a:lnTo>
                    <a:pt x="27711" y="21348"/>
                  </a:lnTo>
                  <a:lnTo>
                    <a:pt x="27711" y="6134"/>
                  </a:lnTo>
                  <a:close/>
                </a:path>
                <a:path w="692150" h="165735" extrusionOk="0">
                  <a:moveTo>
                    <a:pt x="55435" y="33718"/>
                  </a:moveTo>
                  <a:lnTo>
                    <a:pt x="49174" y="27533"/>
                  </a:lnTo>
                  <a:lnTo>
                    <a:pt x="41579" y="27533"/>
                  </a:lnTo>
                  <a:lnTo>
                    <a:pt x="33972" y="27533"/>
                  </a:lnTo>
                  <a:lnTo>
                    <a:pt x="27711" y="33718"/>
                  </a:lnTo>
                  <a:lnTo>
                    <a:pt x="27711" y="48933"/>
                  </a:lnTo>
                  <a:lnTo>
                    <a:pt x="33972" y="55079"/>
                  </a:lnTo>
                  <a:lnTo>
                    <a:pt x="49174" y="55079"/>
                  </a:lnTo>
                  <a:lnTo>
                    <a:pt x="55435" y="48933"/>
                  </a:lnTo>
                  <a:lnTo>
                    <a:pt x="55435" y="33718"/>
                  </a:lnTo>
                  <a:close/>
                </a:path>
                <a:path w="692150" h="165735" extrusionOk="0">
                  <a:moveTo>
                    <a:pt x="110426" y="88811"/>
                  </a:moveTo>
                  <a:lnTo>
                    <a:pt x="104609" y="82638"/>
                  </a:lnTo>
                  <a:lnTo>
                    <a:pt x="97015" y="82638"/>
                  </a:lnTo>
                  <a:lnTo>
                    <a:pt x="88963" y="82638"/>
                  </a:lnTo>
                  <a:lnTo>
                    <a:pt x="88963" y="110185"/>
                  </a:lnTo>
                  <a:lnTo>
                    <a:pt x="83159" y="116357"/>
                  </a:lnTo>
                  <a:lnTo>
                    <a:pt x="76898" y="110185"/>
                  </a:lnTo>
                  <a:lnTo>
                    <a:pt x="83159" y="104025"/>
                  </a:lnTo>
                  <a:lnTo>
                    <a:pt x="88963" y="110185"/>
                  </a:lnTo>
                  <a:lnTo>
                    <a:pt x="88963" y="82638"/>
                  </a:lnTo>
                  <a:lnTo>
                    <a:pt x="83159" y="88811"/>
                  </a:lnTo>
                  <a:lnTo>
                    <a:pt x="76898" y="82638"/>
                  </a:lnTo>
                  <a:lnTo>
                    <a:pt x="69291" y="82638"/>
                  </a:lnTo>
                  <a:lnTo>
                    <a:pt x="61252" y="82638"/>
                  </a:lnTo>
                  <a:lnTo>
                    <a:pt x="55435" y="88811"/>
                  </a:lnTo>
                  <a:lnTo>
                    <a:pt x="49174" y="82638"/>
                  </a:lnTo>
                  <a:lnTo>
                    <a:pt x="55435" y="76479"/>
                  </a:lnTo>
                  <a:lnTo>
                    <a:pt x="55435" y="61264"/>
                  </a:lnTo>
                  <a:lnTo>
                    <a:pt x="49174" y="55092"/>
                  </a:lnTo>
                  <a:lnTo>
                    <a:pt x="41579" y="55092"/>
                  </a:lnTo>
                  <a:lnTo>
                    <a:pt x="33972" y="55092"/>
                  </a:lnTo>
                  <a:lnTo>
                    <a:pt x="27711" y="61264"/>
                  </a:lnTo>
                  <a:lnTo>
                    <a:pt x="27711" y="76479"/>
                  </a:lnTo>
                  <a:lnTo>
                    <a:pt x="33972" y="82638"/>
                  </a:lnTo>
                  <a:lnTo>
                    <a:pt x="27711" y="88811"/>
                  </a:lnTo>
                  <a:lnTo>
                    <a:pt x="27711" y="104025"/>
                  </a:lnTo>
                  <a:lnTo>
                    <a:pt x="33972" y="110185"/>
                  </a:lnTo>
                  <a:lnTo>
                    <a:pt x="49174" y="110185"/>
                  </a:lnTo>
                  <a:lnTo>
                    <a:pt x="55435" y="104025"/>
                  </a:lnTo>
                  <a:lnTo>
                    <a:pt x="61252" y="110185"/>
                  </a:lnTo>
                  <a:lnTo>
                    <a:pt x="55435" y="116357"/>
                  </a:lnTo>
                  <a:lnTo>
                    <a:pt x="55435" y="131572"/>
                  </a:lnTo>
                  <a:lnTo>
                    <a:pt x="61252" y="137744"/>
                  </a:lnTo>
                  <a:lnTo>
                    <a:pt x="76898" y="137744"/>
                  </a:lnTo>
                  <a:lnTo>
                    <a:pt x="83159" y="131572"/>
                  </a:lnTo>
                  <a:lnTo>
                    <a:pt x="88963" y="137744"/>
                  </a:lnTo>
                  <a:lnTo>
                    <a:pt x="104609" y="137744"/>
                  </a:lnTo>
                  <a:lnTo>
                    <a:pt x="110426" y="131572"/>
                  </a:lnTo>
                  <a:lnTo>
                    <a:pt x="110426" y="116357"/>
                  </a:lnTo>
                  <a:lnTo>
                    <a:pt x="104609" y="110185"/>
                  </a:lnTo>
                  <a:lnTo>
                    <a:pt x="110426" y="104025"/>
                  </a:lnTo>
                  <a:lnTo>
                    <a:pt x="110426" y="88811"/>
                  </a:lnTo>
                  <a:close/>
                </a:path>
                <a:path w="692150" h="165735" extrusionOk="0">
                  <a:moveTo>
                    <a:pt x="110426" y="6134"/>
                  </a:moveTo>
                  <a:lnTo>
                    <a:pt x="104609" y="0"/>
                  </a:lnTo>
                  <a:lnTo>
                    <a:pt x="97015" y="0"/>
                  </a:lnTo>
                  <a:lnTo>
                    <a:pt x="88963" y="0"/>
                  </a:lnTo>
                  <a:lnTo>
                    <a:pt x="83159" y="6134"/>
                  </a:lnTo>
                  <a:lnTo>
                    <a:pt x="83159" y="21348"/>
                  </a:lnTo>
                  <a:lnTo>
                    <a:pt x="88963" y="27533"/>
                  </a:lnTo>
                  <a:lnTo>
                    <a:pt x="83159" y="33718"/>
                  </a:lnTo>
                  <a:lnTo>
                    <a:pt x="83159" y="48933"/>
                  </a:lnTo>
                  <a:lnTo>
                    <a:pt x="88963" y="55079"/>
                  </a:lnTo>
                  <a:lnTo>
                    <a:pt x="104609" y="55079"/>
                  </a:lnTo>
                  <a:lnTo>
                    <a:pt x="110426" y="48933"/>
                  </a:lnTo>
                  <a:lnTo>
                    <a:pt x="110426" y="33718"/>
                  </a:lnTo>
                  <a:lnTo>
                    <a:pt x="104609" y="27533"/>
                  </a:lnTo>
                  <a:lnTo>
                    <a:pt x="110426" y="21348"/>
                  </a:lnTo>
                  <a:lnTo>
                    <a:pt x="110426" y="6134"/>
                  </a:lnTo>
                  <a:close/>
                </a:path>
                <a:path w="692150" h="165735" extrusionOk="0">
                  <a:moveTo>
                    <a:pt x="138137" y="61264"/>
                  </a:moveTo>
                  <a:lnTo>
                    <a:pt x="132334" y="55092"/>
                  </a:lnTo>
                  <a:lnTo>
                    <a:pt x="124282" y="55092"/>
                  </a:lnTo>
                  <a:lnTo>
                    <a:pt x="116687" y="55092"/>
                  </a:lnTo>
                  <a:lnTo>
                    <a:pt x="110426" y="61264"/>
                  </a:lnTo>
                  <a:lnTo>
                    <a:pt x="110426" y="76479"/>
                  </a:lnTo>
                  <a:lnTo>
                    <a:pt x="116687" y="82638"/>
                  </a:lnTo>
                  <a:lnTo>
                    <a:pt x="132334" y="82638"/>
                  </a:lnTo>
                  <a:lnTo>
                    <a:pt x="138137" y="76479"/>
                  </a:lnTo>
                  <a:lnTo>
                    <a:pt x="138137" y="61264"/>
                  </a:lnTo>
                  <a:close/>
                </a:path>
                <a:path w="692150" h="165735" extrusionOk="0">
                  <a:moveTo>
                    <a:pt x="193586" y="33718"/>
                  </a:moveTo>
                  <a:lnTo>
                    <a:pt x="187325" y="27533"/>
                  </a:lnTo>
                  <a:lnTo>
                    <a:pt x="179717" y="27533"/>
                  </a:lnTo>
                  <a:lnTo>
                    <a:pt x="172123" y="27533"/>
                  </a:lnTo>
                  <a:lnTo>
                    <a:pt x="165862" y="33718"/>
                  </a:lnTo>
                  <a:lnTo>
                    <a:pt x="165862" y="48933"/>
                  </a:lnTo>
                  <a:lnTo>
                    <a:pt x="172123" y="55079"/>
                  </a:lnTo>
                  <a:lnTo>
                    <a:pt x="187325" y="55079"/>
                  </a:lnTo>
                  <a:lnTo>
                    <a:pt x="193586" y="48933"/>
                  </a:lnTo>
                  <a:lnTo>
                    <a:pt x="193586" y="33718"/>
                  </a:lnTo>
                  <a:close/>
                </a:path>
                <a:path w="692150" h="165735" extrusionOk="0">
                  <a:moveTo>
                    <a:pt x="249021" y="6134"/>
                  </a:moveTo>
                  <a:lnTo>
                    <a:pt x="242760" y="0"/>
                  </a:lnTo>
                  <a:lnTo>
                    <a:pt x="235153" y="0"/>
                  </a:lnTo>
                  <a:lnTo>
                    <a:pt x="227558" y="0"/>
                  </a:lnTo>
                  <a:lnTo>
                    <a:pt x="221297" y="6134"/>
                  </a:lnTo>
                  <a:lnTo>
                    <a:pt x="221297" y="21348"/>
                  </a:lnTo>
                  <a:lnTo>
                    <a:pt x="227558" y="27533"/>
                  </a:lnTo>
                  <a:lnTo>
                    <a:pt x="242760" y="27533"/>
                  </a:lnTo>
                  <a:lnTo>
                    <a:pt x="249021" y="21348"/>
                  </a:lnTo>
                  <a:lnTo>
                    <a:pt x="249021" y="6134"/>
                  </a:lnTo>
                  <a:close/>
                </a:path>
                <a:path w="692150" h="165735" extrusionOk="0">
                  <a:moveTo>
                    <a:pt x="359892" y="61264"/>
                  </a:moveTo>
                  <a:lnTo>
                    <a:pt x="353631" y="55092"/>
                  </a:lnTo>
                  <a:lnTo>
                    <a:pt x="346036" y="55092"/>
                  </a:lnTo>
                  <a:lnTo>
                    <a:pt x="338429" y="55092"/>
                  </a:lnTo>
                  <a:lnTo>
                    <a:pt x="332168" y="61264"/>
                  </a:lnTo>
                  <a:lnTo>
                    <a:pt x="325920" y="55092"/>
                  </a:lnTo>
                  <a:lnTo>
                    <a:pt x="318312" y="55092"/>
                  </a:lnTo>
                  <a:lnTo>
                    <a:pt x="310718" y="55092"/>
                  </a:lnTo>
                  <a:lnTo>
                    <a:pt x="304457" y="61264"/>
                  </a:lnTo>
                  <a:lnTo>
                    <a:pt x="298196" y="55092"/>
                  </a:lnTo>
                  <a:lnTo>
                    <a:pt x="290601" y="55092"/>
                  </a:lnTo>
                  <a:lnTo>
                    <a:pt x="282994" y="55092"/>
                  </a:lnTo>
                  <a:lnTo>
                    <a:pt x="276733" y="61264"/>
                  </a:lnTo>
                  <a:lnTo>
                    <a:pt x="270471" y="55092"/>
                  </a:lnTo>
                  <a:lnTo>
                    <a:pt x="262877" y="55092"/>
                  </a:lnTo>
                  <a:lnTo>
                    <a:pt x="255282" y="55092"/>
                  </a:lnTo>
                  <a:lnTo>
                    <a:pt x="249021" y="61264"/>
                  </a:lnTo>
                  <a:lnTo>
                    <a:pt x="242760" y="55092"/>
                  </a:lnTo>
                  <a:lnTo>
                    <a:pt x="235153" y="55092"/>
                  </a:lnTo>
                  <a:lnTo>
                    <a:pt x="227558" y="55092"/>
                  </a:lnTo>
                  <a:lnTo>
                    <a:pt x="221297" y="61264"/>
                  </a:lnTo>
                  <a:lnTo>
                    <a:pt x="221297" y="76479"/>
                  </a:lnTo>
                  <a:lnTo>
                    <a:pt x="227558" y="82638"/>
                  </a:lnTo>
                  <a:lnTo>
                    <a:pt x="221297" y="88811"/>
                  </a:lnTo>
                  <a:lnTo>
                    <a:pt x="215036" y="82638"/>
                  </a:lnTo>
                  <a:lnTo>
                    <a:pt x="207441" y="82638"/>
                  </a:lnTo>
                  <a:lnTo>
                    <a:pt x="199834" y="82638"/>
                  </a:lnTo>
                  <a:lnTo>
                    <a:pt x="199834" y="110185"/>
                  </a:lnTo>
                  <a:lnTo>
                    <a:pt x="193586" y="116357"/>
                  </a:lnTo>
                  <a:lnTo>
                    <a:pt x="193586" y="131572"/>
                  </a:lnTo>
                  <a:lnTo>
                    <a:pt x="199834" y="137744"/>
                  </a:lnTo>
                  <a:lnTo>
                    <a:pt x="193586" y="143916"/>
                  </a:lnTo>
                  <a:lnTo>
                    <a:pt x="187325" y="137744"/>
                  </a:lnTo>
                  <a:lnTo>
                    <a:pt x="179717" y="137744"/>
                  </a:lnTo>
                  <a:lnTo>
                    <a:pt x="172123" y="137744"/>
                  </a:lnTo>
                  <a:lnTo>
                    <a:pt x="165862" y="143916"/>
                  </a:lnTo>
                  <a:lnTo>
                    <a:pt x="159600" y="137744"/>
                  </a:lnTo>
                  <a:lnTo>
                    <a:pt x="165862" y="131572"/>
                  </a:lnTo>
                  <a:lnTo>
                    <a:pt x="165862" y="116357"/>
                  </a:lnTo>
                  <a:lnTo>
                    <a:pt x="159600" y="110185"/>
                  </a:lnTo>
                  <a:lnTo>
                    <a:pt x="165862" y="104025"/>
                  </a:lnTo>
                  <a:lnTo>
                    <a:pt x="172123" y="110185"/>
                  </a:lnTo>
                  <a:lnTo>
                    <a:pt x="187325" y="110185"/>
                  </a:lnTo>
                  <a:lnTo>
                    <a:pt x="193586" y="104025"/>
                  </a:lnTo>
                  <a:lnTo>
                    <a:pt x="199834" y="110185"/>
                  </a:lnTo>
                  <a:lnTo>
                    <a:pt x="199834" y="82638"/>
                  </a:lnTo>
                  <a:lnTo>
                    <a:pt x="193586" y="88811"/>
                  </a:lnTo>
                  <a:lnTo>
                    <a:pt x="187325" y="82638"/>
                  </a:lnTo>
                  <a:lnTo>
                    <a:pt x="179717" y="82638"/>
                  </a:lnTo>
                  <a:lnTo>
                    <a:pt x="172123" y="82638"/>
                  </a:lnTo>
                  <a:lnTo>
                    <a:pt x="165862" y="88811"/>
                  </a:lnTo>
                  <a:lnTo>
                    <a:pt x="159600" y="82638"/>
                  </a:lnTo>
                  <a:lnTo>
                    <a:pt x="152006" y="82638"/>
                  </a:lnTo>
                  <a:lnTo>
                    <a:pt x="144399" y="82638"/>
                  </a:lnTo>
                  <a:lnTo>
                    <a:pt x="138137" y="88811"/>
                  </a:lnTo>
                  <a:lnTo>
                    <a:pt x="138137" y="104025"/>
                  </a:lnTo>
                  <a:lnTo>
                    <a:pt x="144399" y="110185"/>
                  </a:lnTo>
                  <a:lnTo>
                    <a:pt x="138137" y="116357"/>
                  </a:lnTo>
                  <a:lnTo>
                    <a:pt x="138137" y="131572"/>
                  </a:lnTo>
                  <a:lnTo>
                    <a:pt x="144399" y="137744"/>
                  </a:lnTo>
                  <a:lnTo>
                    <a:pt x="138137" y="143916"/>
                  </a:lnTo>
                  <a:lnTo>
                    <a:pt x="138137" y="159131"/>
                  </a:lnTo>
                  <a:lnTo>
                    <a:pt x="144399" y="165290"/>
                  </a:lnTo>
                  <a:lnTo>
                    <a:pt x="159600" y="165290"/>
                  </a:lnTo>
                  <a:lnTo>
                    <a:pt x="165862" y="159131"/>
                  </a:lnTo>
                  <a:lnTo>
                    <a:pt x="172123" y="165290"/>
                  </a:lnTo>
                  <a:lnTo>
                    <a:pt x="187325" y="165290"/>
                  </a:lnTo>
                  <a:lnTo>
                    <a:pt x="193586" y="159131"/>
                  </a:lnTo>
                  <a:lnTo>
                    <a:pt x="199834" y="165290"/>
                  </a:lnTo>
                  <a:lnTo>
                    <a:pt x="215036" y="165290"/>
                  </a:lnTo>
                  <a:lnTo>
                    <a:pt x="221297" y="159131"/>
                  </a:lnTo>
                  <a:lnTo>
                    <a:pt x="221297" y="143916"/>
                  </a:lnTo>
                  <a:lnTo>
                    <a:pt x="215036" y="137744"/>
                  </a:lnTo>
                  <a:lnTo>
                    <a:pt x="221297" y="131572"/>
                  </a:lnTo>
                  <a:lnTo>
                    <a:pt x="221297" y="116357"/>
                  </a:lnTo>
                  <a:lnTo>
                    <a:pt x="215036" y="110185"/>
                  </a:lnTo>
                  <a:lnTo>
                    <a:pt x="221297" y="104025"/>
                  </a:lnTo>
                  <a:lnTo>
                    <a:pt x="227558" y="110185"/>
                  </a:lnTo>
                  <a:lnTo>
                    <a:pt x="242760" y="110185"/>
                  </a:lnTo>
                  <a:lnTo>
                    <a:pt x="249021" y="104025"/>
                  </a:lnTo>
                  <a:lnTo>
                    <a:pt x="249021" y="88811"/>
                  </a:lnTo>
                  <a:lnTo>
                    <a:pt x="242760" y="82638"/>
                  </a:lnTo>
                  <a:lnTo>
                    <a:pt x="249021" y="76479"/>
                  </a:lnTo>
                  <a:lnTo>
                    <a:pt x="255282" y="82638"/>
                  </a:lnTo>
                  <a:lnTo>
                    <a:pt x="270471" y="82638"/>
                  </a:lnTo>
                  <a:lnTo>
                    <a:pt x="276733" y="76479"/>
                  </a:lnTo>
                  <a:lnTo>
                    <a:pt x="282994" y="82638"/>
                  </a:lnTo>
                  <a:lnTo>
                    <a:pt x="298196" y="82638"/>
                  </a:lnTo>
                  <a:lnTo>
                    <a:pt x="304457" y="76479"/>
                  </a:lnTo>
                  <a:lnTo>
                    <a:pt x="310718" y="82638"/>
                  </a:lnTo>
                  <a:lnTo>
                    <a:pt x="304457" y="88811"/>
                  </a:lnTo>
                  <a:lnTo>
                    <a:pt x="304457" y="104025"/>
                  </a:lnTo>
                  <a:lnTo>
                    <a:pt x="310718" y="110185"/>
                  </a:lnTo>
                  <a:lnTo>
                    <a:pt x="304457" y="116357"/>
                  </a:lnTo>
                  <a:lnTo>
                    <a:pt x="298196" y="110185"/>
                  </a:lnTo>
                  <a:lnTo>
                    <a:pt x="290601" y="110185"/>
                  </a:lnTo>
                  <a:lnTo>
                    <a:pt x="282994" y="110185"/>
                  </a:lnTo>
                  <a:lnTo>
                    <a:pt x="276733" y="116357"/>
                  </a:lnTo>
                  <a:lnTo>
                    <a:pt x="276733" y="131572"/>
                  </a:lnTo>
                  <a:lnTo>
                    <a:pt x="282994" y="137744"/>
                  </a:lnTo>
                  <a:lnTo>
                    <a:pt x="276733" y="143916"/>
                  </a:lnTo>
                  <a:lnTo>
                    <a:pt x="270471" y="137744"/>
                  </a:lnTo>
                  <a:lnTo>
                    <a:pt x="262877" y="137744"/>
                  </a:lnTo>
                  <a:lnTo>
                    <a:pt x="255282" y="137744"/>
                  </a:lnTo>
                  <a:lnTo>
                    <a:pt x="249021" y="143916"/>
                  </a:lnTo>
                  <a:lnTo>
                    <a:pt x="249021" y="159131"/>
                  </a:lnTo>
                  <a:lnTo>
                    <a:pt x="255282" y="165290"/>
                  </a:lnTo>
                  <a:lnTo>
                    <a:pt x="270471" y="165290"/>
                  </a:lnTo>
                  <a:lnTo>
                    <a:pt x="276733" y="159131"/>
                  </a:lnTo>
                  <a:lnTo>
                    <a:pt x="282994" y="165290"/>
                  </a:lnTo>
                  <a:lnTo>
                    <a:pt x="298196" y="165290"/>
                  </a:lnTo>
                  <a:lnTo>
                    <a:pt x="304457" y="159131"/>
                  </a:lnTo>
                  <a:lnTo>
                    <a:pt x="304457" y="143916"/>
                  </a:lnTo>
                  <a:lnTo>
                    <a:pt x="298196" y="137744"/>
                  </a:lnTo>
                  <a:lnTo>
                    <a:pt x="304457" y="131572"/>
                  </a:lnTo>
                  <a:lnTo>
                    <a:pt x="310718" y="137744"/>
                  </a:lnTo>
                  <a:lnTo>
                    <a:pt x="325920" y="137744"/>
                  </a:lnTo>
                  <a:lnTo>
                    <a:pt x="332168" y="131572"/>
                  </a:lnTo>
                  <a:lnTo>
                    <a:pt x="332168" y="116357"/>
                  </a:lnTo>
                  <a:lnTo>
                    <a:pt x="325920" y="110185"/>
                  </a:lnTo>
                  <a:lnTo>
                    <a:pt x="332168" y="104025"/>
                  </a:lnTo>
                  <a:lnTo>
                    <a:pt x="332168" y="88811"/>
                  </a:lnTo>
                  <a:lnTo>
                    <a:pt x="325920" y="82638"/>
                  </a:lnTo>
                  <a:lnTo>
                    <a:pt x="332168" y="76479"/>
                  </a:lnTo>
                  <a:lnTo>
                    <a:pt x="338429" y="82638"/>
                  </a:lnTo>
                  <a:lnTo>
                    <a:pt x="353631" y="82638"/>
                  </a:lnTo>
                  <a:lnTo>
                    <a:pt x="359892" y="76479"/>
                  </a:lnTo>
                  <a:lnTo>
                    <a:pt x="359892" y="61264"/>
                  </a:lnTo>
                  <a:close/>
                </a:path>
                <a:path w="692150" h="165735" extrusionOk="0">
                  <a:moveTo>
                    <a:pt x="387616" y="143916"/>
                  </a:moveTo>
                  <a:lnTo>
                    <a:pt x="381355" y="137744"/>
                  </a:lnTo>
                  <a:lnTo>
                    <a:pt x="373748" y="137744"/>
                  </a:lnTo>
                  <a:lnTo>
                    <a:pt x="366153" y="137744"/>
                  </a:lnTo>
                  <a:lnTo>
                    <a:pt x="359892" y="143916"/>
                  </a:lnTo>
                  <a:lnTo>
                    <a:pt x="359892" y="159131"/>
                  </a:lnTo>
                  <a:lnTo>
                    <a:pt x="366153" y="165290"/>
                  </a:lnTo>
                  <a:lnTo>
                    <a:pt x="381355" y="165290"/>
                  </a:lnTo>
                  <a:lnTo>
                    <a:pt x="387616" y="159131"/>
                  </a:lnTo>
                  <a:lnTo>
                    <a:pt x="387616" y="143916"/>
                  </a:lnTo>
                  <a:close/>
                </a:path>
                <a:path w="692150" h="165735" extrusionOk="0">
                  <a:moveTo>
                    <a:pt x="443052" y="33718"/>
                  </a:moveTo>
                  <a:lnTo>
                    <a:pt x="436791" y="27533"/>
                  </a:lnTo>
                  <a:lnTo>
                    <a:pt x="429183" y="27533"/>
                  </a:lnTo>
                  <a:lnTo>
                    <a:pt x="421589" y="27533"/>
                  </a:lnTo>
                  <a:lnTo>
                    <a:pt x="415328" y="33718"/>
                  </a:lnTo>
                  <a:lnTo>
                    <a:pt x="409067" y="27533"/>
                  </a:lnTo>
                  <a:lnTo>
                    <a:pt x="401472" y="27533"/>
                  </a:lnTo>
                  <a:lnTo>
                    <a:pt x="393865" y="27533"/>
                  </a:lnTo>
                  <a:lnTo>
                    <a:pt x="387616" y="33718"/>
                  </a:lnTo>
                  <a:lnTo>
                    <a:pt x="381355" y="27533"/>
                  </a:lnTo>
                  <a:lnTo>
                    <a:pt x="387616" y="21348"/>
                  </a:lnTo>
                  <a:lnTo>
                    <a:pt x="387616" y="6134"/>
                  </a:lnTo>
                  <a:lnTo>
                    <a:pt x="381355" y="0"/>
                  </a:lnTo>
                  <a:lnTo>
                    <a:pt x="373748" y="0"/>
                  </a:lnTo>
                  <a:lnTo>
                    <a:pt x="366153" y="0"/>
                  </a:lnTo>
                  <a:lnTo>
                    <a:pt x="366153" y="27533"/>
                  </a:lnTo>
                  <a:lnTo>
                    <a:pt x="359892" y="33718"/>
                  </a:lnTo>
                  <a:lnTo>
                    <a:pt x="353631" y="27533"/>
                  </a:lnTo>
                  <a:lnTo>
                    <a:pt x="359892" y="21348"/>
                  </a:lnTo>
                  <a:lnTo>
                    <a:pt x="366153" y="27533"/>
                  </a:lnTo>
                  <a:lnTo>
                    <a:pt x="366153" y="0"/>
                  </a:lnTo>
                  <a:lnTo>
                    <a:pt x="359892" y="6134"/>
                  </a:lnTo>
                  <a:lnTo>
                    <a:pt x="353631" y="0"/>
                  </a:lnTo>
                  <a:lnTo>
                    <a:pt x="346036" y="0"/>
                  </a:lnTo>
                  <a:lnTo>
                    <a:pt x="338429" y="0"/>
                  </a:lnTo>
                  <a:lnTo>
                    <a:pt x="332168" y="6134"/>
                  </a:lnTo>
                  <a:lnTo>
                    <a:pt x="332168" y="21348"/>
                  </a:lnTo>
                  <a:lnTo>
                    <a:pt x="338429" y="27533"/>
                  </a:lnTo>
                  <a:lnTo>
                    <a:pt x="332168" y="33718"/>
                  </a:lnTo>
                  <a:lnTo>
                    <a:pt x="325920" y="27533"/>
                  </a:lnTo>
                  <a:lnTo>
                    <a:pt x="318312" y="27533"/>
                  </a:lnTo>
                  <a:lnTo>
                    <a:pt x="310718" y="27533"/>
                  </a:lnTo>
                  <a:lnTo>
                    <a:pt x="304457" y="33718"/>
                  </a:lnTo>
                  <a:lnTo>
                    <a:pt x="298196" y="27533"/>
                  </a:lnTo>
                  <a:lnTo>
                    <a:pt x="290601" y="27533"/>
                  </a:lnTo>
                  <a:lnTo>
                    <a:pt x="282994" y="27533"/>
                  </a:lnTo>
                  <a:lnTo>
                    <a:pt x="276733" y="33718"/>
                  </a:lnTo>
                  <a:lnTo>
                    <a:pt x="276733" y="48933"/>
                  </a:lnTo>
                  <a:lnTo>
                    <a:pt x="282994" y="55079"/>
                  </a:lnTo>
                  <a:lnTo>
                    <a:pt x="298196" y="55079"/>
                  </a:lnTo>
                  <a:lnTo>
                    <a:pt x="304457" y="48933"/>
                  </a:lnTo>
                  <a:lnTo>
                    <a:pt x="310718" y="55079"/>
                  </a:lnTo>
                  <a:lnTo>
                    <a:pt x="325920" y="55079"/>
                  </a:lnTo>
                  <a:lnTo>
                    <a:pt x="332168" y="48933"/>
                  </a:lnTo>
                  <a:lnTo>
                    <a:pt x="338429" y="55079"/>
                  </a:lnTo>
                  <a:lnTo>
                    <a:pt x="353631" y="55079"/>
                  </a:lnTo>
                  <a:lnTo>
                    <a:pt x="359892" y="48933"/>
                  </a:lnTo>
                  <a:lnTo>
                    <a:pt x="366153" y="55079"/>
                  </a:lnTo>
                  <a:lnTo>
                    <a:pt x="381355" y="55079"/>
                  </a:lnTo>
                  <a:lnTo>
                    <a:pt x="387616" y="48933"/>
                  </a:lnTo>
                  <a:lnTo>
                    <a:pt x="393865" y="55079"/>
                  </a:lnTo>
                  <a:lnTo>
                    <a:pt x="409067" y="55079"/>
                  </a:lnTo>
                  <a:lnTo>
                    <a:pt x="415328" y="48933"/>
                  </a:lnTo>
                  <a:lnTo>
                    <a:pt x="421589" y="55079"/>
                  </a:lnTo>
                  <a:lnTo>
                    <a:pt x="436791" y="55079"/>
                  </a:lnTo>
                  <a:lnTo>
                    <a:pt x="443052" y="48933"/>
                  </a:lnTo>
                  <a:lnTo>
                    <a:pt x="443052" y="33718"/>
                  </a:lnTo>
                  <a:close/>
                </a:path>
                <a:path w="692150" h="165735" extrusionOk="0">
                  <a:moveTo>
                    <a:pt x="470763" y="116357"/>
                  </a:moveTo>
                  <a:lnTo>
                    <a:pt x="464502" y="110185"/>
                  </a:lnTo>
                  <a:lnTo>
                    <a:pt x="456907" y="110185"/>
                  </a:lnTo>
                  <a:lnTo>
                    <a:pt x="448856" y="110185"/>
                  </a:lnTo>
                  <a:lnTo>
                    <a:pt x="443052" y="116357"/>
                  </a:lnTo>
                  <a:lnTo>
                    <a:pt x="436791" y="110185"/>
                  </a:lnTo>
                  <a:lnTo>
                    <a:pt x="429183" y="110185"/>
                  </a:lnTo>
                  <a:lnTo>
                    <a:pt x="421589" y="110185"/>
                  </a:lnTo>
                  <a:lnTo>
                    <a:pt x="415328" y="116357"/>
                  </a:lnTo>
                  <a:lnTo>
                    <a:pt x="409067" y="110185"/>
                  </a:lnTo>
                  <a:lnTo>
                    <a:pt x="401472" y="110185"/>
                  </a:lnTo>
                  <a:lnTo>
                    <a:pt x="393865" y="110185"/>
                  </a:lnTo>
                  <a:lnTo>
                    <a:pt x="387616" y="116357"/>
                  </a:lnTo>
                  <a:lnTo>
                    <a:pt x="387616" y="131572"/>
                  </a:lnTo>
                  <a:lnTo>
                    <a:pt x="393865" y="137744"/>
                  </a:lnTo>
                  <a:lnTo>
                    <a:pt x="409067" y="137744"/>
                  </a:lnTo>
                  <a:lnTo>
                    <a:pt x="415328" y="131572"/>
                  </a:lnTo>
                  <a:lnTo>
                    <a:pt x="421589" y="137744"/>
                  </a:lnTo>
                  <a:lnTo>
                    <a:pt x="436791" y="137744"/>
                  </a:lnTo>
                  <a:lnTo>
                    <a:pt x="443052" y="131572"/>
                  </a:lnTo>
                  <a:lnTo>
                    <a:pt x="448856" y="137744"/>
                  </a:lnTo>
                  <a:lnTo>
                    <a:pt x="464502" y="137744"/>
                  </a:lnTo>
                  <a:lnTo>
                    <a:pt x="470763" y="131572"/>
                  </a:lnTo>
                  <a:lnTo>
                    <a:pt x="470763" y="116357"/>
                  </a:lnTo>
                  <a:close/>
                </a:path>
                <a:path w="692150" h="165735" extrusionOk="0">
                  <a:moveTo>
                    <a:pt x="525754" y="6134"/>
                  </a:moveTo>
                  <a:lnTo>
                    <a:pt x="519950" y="0"/>
                  </a:lnTo>
                  <a:lnTo>
                    <a:pt x="511898" y="0"/>
                  </a:lnTo>
                  <a:lnTo>
                    <a:pt x="504291" y="0"/>
                  </a:lnTo>
                  <a:lnTo>
                    <a:pt x="504291" y="27533"/>
                  </a:lnTo>
                  <a:lnTo>
                    <a:pt x="498043" y="33718"/>
                  </a:lnTo>
                  <a:lnTo>
                    <a:pt x="492226" y="27533"/>
                  </a:lnTo>
                  <a:lnTo>
                    <a:pt x="498043" y="21348"/>
                  </a:lnTo>
                  <a:lnTo>
                    <a:pt x="504291" y="27533"/>
                  </a:lnTo>
                  <a:lnTo>
                    <a:pt x="504291" y="0"/>
                  </a:lnTo>
                  <a:lnTo>
                    <a:pt x="498043" y="6134"/>
                  </a:lnTo>
                  <a:lnTo>
                    <a:pt x="492226" y="0"/>
                  </a:lnTo>
                  <a:lnTo>
                    <a:pt x="484632" y="0"/>
                  </a:lnTo>
                  <a:lnTo>
                    <a:pt x="476580" y="0"/>
                  </a:lnTo>
                  <a:lnTo>
                    <a:pt x="470763" y="6134"/>
                  </a:lnTo>
                  <a:lnTo>
                    <a:pt x="470763" y="21348"/>
                  </a:lnTo>
                  <a:lnTo>
                    <a:pt x="476580" y="27533"/>
                  </a:lnTo>
                  <a:lnTo>
                    <a:pt x="470763" y="33718"/>
                  </a:lnTo>
                  <a:lnTo>
                    <a:pt x="470763" y="48933"/>
                  </a:lnTo>
                  <a:lnTo>
                    <a:pt x="476580" y="55079"/>
                  </a:lnTo>
                  <a:lnTo>
                    <a:pt x="492226" y="55079"/>
                  </a:lnTo>
                  <a:lnTo>
                    <a:pt x="498043" y="48933"/>
                  </a:lnTo>
                  <a:lnTo>
                    <a:pt x="504291" y="55079"/>
                  </a:lnTo>
                  <a:lnTo>
                    <a:pt x="519950" y="55079"/>
                  </a:lnTo>
                  <a:lnTo>
                    <a:pt x="525754" y="48933"/>
                  </a:lnTo>
                  <a:lnTo>
                    <a:pt x="525754" y="33718"/>
                  </a:lnTo>
                  <a:lnTo>
                    <a:pt x="519950" y="27533"/>
                  </a:lnTo>
                  <a:lnTo>
                    <a:pt x="525754" y="21348"/>
                  </a:lnTo>
                  <a:lnTo>
                    <a:pt x="525754" y="6134"/>
                  </a:lnTo>
                  <a:close/>
                </a:path>
                <a:path w="692150" h="165735" extrusionOk="0">
                  <a:moveTo>
                    <a:pt x="581190" y="61264"/>
                  </a:moveTo>
                  <a:lnTo>
                    <a:pt x="574929" y="55092"/>
                  </a:lnTo>
                  <a:lnTo>
                    <a:pt x="567334" y="55092"/>
                  </a:lnTo>
                  <a:lnTo>
                    <a:pt x="559739" y="55092"/>
                  </a:lnTo>
                  <a:lnTo>
                    <a:pt x="553478" y="61264"/>
                  </a:lnTo>
                  <a:lnTo>
                    <a:pt x="547217" y="55092"/>
                  </a:lnTo>
                  <a:lnTo>
                    <a:pt x="539610" y="55092"/>
                  </a:lnTo>
                  <a:lnTo>
                    <a:pt x="532015" y="55092"/>
                  </a:lnTo>
                  <a:lnTo>
                    <a:pt x="525754" y="61264"/>
                  </a:lnTo>
                  <a:lnTo>
                    <a:pt x="519950" y="55092"/>
                  </a:lnTo>
                  <a:lnTo>
                    <a:pt x="511898" y="55092"/>
                  </a:lnTo>
                  <a:lnTo>
                    <a:pt x="504291" y="55092"/>
                  </a:lnTo>
                  <a:lnTo>
                    <a:pt x="498043" y="61264"/>
                  </a:lnTo>
                  <a:lnTo>
                    <a:pt x="492226" y="55092"/>
                  </a:lnTo>
                  <a:lnTo>
                    <a:pt x="484632" y="55092"/>
                  </a:lnTo>
                  <a:lnTo>
                    <a:pt x="476580" y="55092"/>
                  </a:lnTo>
                  <a:lnTo>
                    <a:pt x="470763" y="61264"/>
                  </a:lnTo>
                  <a:lnTo>
                    <a:pt x="464502" y="55092"/>
                  </a:lnTo>
                  <a:lnTo>
                    <a:pt x="456907" y="55092"/>
                  </a:lnTo>
                  <a:lnTo>
                    <a:pt x="448856" y="55092"/>
                  </a:lnTo>
                  <a:lnTo>
                    <a:pt x="443052" y="61264"/>
                  </a:lnTo>
                  <a:lnTo>
                    <a:pt x="436791" y="55092"/>
                  </a:lnTo>
                  <a:lnTo>
                    <a:pt x="429183" y="55092"/>
                  </a:lnTo>
                  <a:lnTo>
                    <a:pt x="421589" y="55092"/>
                  </a:lnTo>
                  <a:lnTo>
                    <a:pt x="415328" y="61264"/>
                  </a:lnTo>
                  <a:lnTo>
                    <a:pt x="409067" y="55092"/>
                  </a:lnTo>
                  <a:lnTo>
                    <a:pt x="401472" y="55092"/>
                  </a:lnTo>
                  <a:lnTo>
                    <a:pt x="393865" y="55092"/>
                  </a:lnTo>
                  <a:lnTo>
                    <a:pt x="387616" y="61264"/>
                  </a:lnTo>
                  <a:lnTo>
                    <a:pt x="387616" y="76479"/>
                  </a:lnTo>
                  <a:lnTo>
                    <a:pt x="393865" y="82638"/>
                  </a:lnTo>
                  <a:lnTo>
                    <a:pt x="409067" y="82638"/>
                  </a:lnTo>
                  <a:lnTo>
                    <a:pt x="415328" y="76479"/>
                  </a:lnTo>
                  <a:lnTo>
                    <a:pt x="421589" y="82638"/>
                  </a:lnTo>
                  <a:lnTo>
                    <a:pt x="436791" y="82638"/>
                  </a:lnTo>
                  <a:lnTo>
                    <a:pt x="443052" y="76479"/>
                  </a:lnTo>
                  <a:lnTo>
                    <a:pt x="448856" y="82638"/>
                  </a:lnTo>
                  <a:lnTo>
                    <a:pt x="464502" y="82638"/>
                  </a:lnTo>
                  <a:lnTo>
                    <a:pt x="470763" y="76479"/>
                  </a:lnTo>
                  <a:lnTo>
                    <a:pt x="476580" y="82638"/>
                  </a:lnTo>
                  <a:lnTo>
                    <a:pt x="470763" y="88811"/>
                  </a:lnTo>
                  <a:lnTo>
                    <a:pt x="470763" y="104025"/>
                  </a:lnTo>
                  <a:lnTo>
                    <a:pt x="476580" y="110185"/>
                  </a:lnTo>
                  <a:lnTo>
                    <a:pt x="492226" y="110185"/>
                  </a:lnTo>
                  <a:lnTo>
                    <a:pt x="498043" y="104025"/>
                  </a:lnTo>
                  <a:lnTo>
                    <a:pt x="498043" y="88811"/>
                  </a:lnTo>
                  <a:lnTo>
                    <a:pt x="492226" y="82638"/>
                  </a:lnTo>
                  <a:lnTo>
                    <a:pt x="498043" y="76479"/>
                  </a:lnTo>
                  <a:lnTo>
                    <a:pt x="504291" y="82638"/>
                  </a:lnTo>
                  <a:lnTo>
                    <a:pt x="519950" y="82638"/>
                  </a:lnTo>
                  <a:lnTo>
                    <a:pt x="525754" y="76479"/>
                  </a:lnTo>
                  <a:lnTo>
                    <a:pt x="532015" y="82638"/>
                  </a:lnTo>
                  <a:lnTo>
                    <a:pt x="547217" y="82638"/>
                  </a:lnTo>
                  <a:lnTo>
                    <a:pt x="553478" y="76479"/>
                  </a:lnTo>
                  <a:lnTo>
                    <a:pt x="559739" y="82638"/>
                  </a:lnTo>
                  <a:lnTo>
                    <a:pt x="553478" y="88811"/>
                  </a:lnTo>
                  <a:lnTo>
                    <a:pt x="553478" y="104025"/>
                  </a:lnTo>
                  <a:lnTo>
                    <a:pt x="559739" y="110185"/>
                  </a:lnTo>
                  <a:lnTo>
                    <a:pt x="553478" y="116357"/>
                  </a:lnTo>
                  <a:lnTo>
                    <a:pt x="547217" y="110185"/>
                  </a:lnTo>
                  <a:lnTo>
                    <a:pt x="539610" y="110185"/>
                  </a:lnTo>
                  <a:lnTo>
                    <a:pt x="532015" y="110185"/>
                  </a:lnTo>
                  <a:lnTo>
                    <a:pt x="525754" y="116357"/>
                  </a:lnTo>
                  <a:lnTo>
                    <a:pt x="519950" y="110185"/>
                  </a:lnTo>
                  <a:lnTo>
                    <a:pt x="511898" y="110185"/>
                  </a:lnTo>
                  <a:lnTo>
                    <a:pt x="504291" y="110185"/>
                  </a:lnTo>
                  <a:lnTo>
                    <a:pt x="498043" y="116357"/>
                  </a:lnTo>
                  <a:lnTo>
                    <a:pt x="498043" y="131572"/>
                  </a:lnTo>
                  <a:lnTo>
                    <a:pt x="504291" y="137744"/>
                  </a:lnTo>
                  <a:lnTo>
                    <a:pt x="519950" y="137744"/>
                  </a:lnTo>
                  <a:lnTo>
                    <a:pt x="525754" y="131572"/>
                  </a:lnTo>
                  <a:lnTo>
                    <a:pt x="532015" y="137744"/>
                  </a:lnTo>
                  <a:lnTo>
                    <a:pt x="547217" y="137744"/>
                  </a:lnTo>
                  <a:lnTo>
                    <a:pt x="553478" y="131572"/>
                  </a:lnTo>
                  <a:lnTo>
                    <a:pt x="559739" y="137744"/>
                  </a:lnTo>
                  <a:lnTo>
                    <a:pt x="574929" y="137744"/>
                  </a:lnTo>
                  <a:lnTo>
                    <a:pt x="581190" y="131572"/>
                  </a:lnTo>
                  <a:lnTo>
                    <a:pt x="581190" y="116357"/>
                  </a:lnTo>
                  <a:lnTo>
                    <a:pt x="574929" y="110185"/>
                  </a:lnTo>
                  <a:lnTo>
                    <a:pt x="581190" y="104025"/>
                  </a:lnTo>
                  <a:lnTo>
                    <a:pt x="581190" y="88811"/>
                  </a:lnTo>
                  <a:lnTo>
                    <a:pt x="574929" y="82638"/>
                  </a:lnTo>
                  <a:lnTo>
                    <a:pt x="581190" y="76479"/>
                  </a:lnTo>
                  <a:lnTo>
                    <a:pt x="581190" y="61264"/>
                  </a:lnTo>
                  <a:close/>
                </a:path>
                <a:path w="692150" h="165735" extrusionOk="0">
                  <a:moveTo>
                    <a:pt x="581190" y="33718"/>
                  </a:moveTo>
                  <a:lnTo>
                    <a:pt x="574929" y="27533"/>
                  </a:lnTo>
                  <a:lnTo>
                    <a:pt x="567334" y="27533"/>
                  </a:lnTo>
                  <a:lnTo>
                    <a:pt x="559739" y="27533"/>
                  </a:lnTo>
                  <a:lnTo>
                    <a:pt x="553478" y="33718"/>
                  </a:lnTo>
                  <a:lnTo>
                    <a:pt x="553478" y="48933"/>
                  </a:lnTo>
                  <a:lnTo>
                    <a:pt x="559739" y="55079"/>
                  </a:lnTo>
                  <a:lnTo>
                    <a:pt x="574929" y="55079"/>
                  </a:lnTo>
                  <a:lnTo>
                    <a:pt x="581190" y="48933"/>
                  </a:lnTo>
                  <a:lnTo>
                    <a:pt x="581190" y="33718"/>
                  </a:lnTo>
                  <a:close/>
                </a:path>
                <a:path w="692150" h="165735" extrusionOk="0">
                  <a:moveTo>
                    <a:pt x="664349" y="88811"/>
                  </a:moveTo>
                  <a:lnTo>
                    <a:pt x="658088" y="82638"/>
                  </a:lnTo>
                  <a:lnTo>
                    <a:pt x="650494" y="82638"/>
                  </a:lnTo>
                  <a:lnTo>
                    <a:pt x="642886" y="82638"/>
                  </a:lnTo>
                  <a:lnTo>
                    <a:pt x="636625" y="88811"/>
                  </a:lnTo>
                  <a:lnTo>
                    <a:pt x="630377" y="82638"/>
                  </a:lnTo>
                  <a:lnTo>
                    <a:pt x="622769" y="82638"/>
                  </a:lnTo>
                  <a:lnTo>
                    <a:pt x="615175" y="82638"/>
                  </a:lnTo>
                  <a:lnTo>
                    <a:pt x="608914" y="88811"/>
                  </a:lnTo>
                  <a:lnTo>
                    <a:pt x="608914" y="104025"/>
                  </a:lnTo>
                  <a:lnTo>
                    <a:pt x="615175" y="110185"/>
                  </a:lnTo>
                  <a:lnTo>
                    <a:pt x="630377" y="110185"/>
                  </a:lnTo>
                  <a:lnTo>
                    <a:pt x="636625" y="104025"/>
                  </a:lnTo>
                  <a:lnTo>
                    <a:pt x="642886" y="110185"/>
                  </a:lnTo>
                  <a:lnTo>
                    <a:pt x="658088" y="110185"/>
                  </a:lnTo>
                  <a:lnTo>
                    <a:pt x="664349" y="104025"/>
                  </a:lnTo>
                  <a:lnTo>
                    <a:pt x="664349" y="88811"/>
                  </a:lnTo>
                  <a:close/>
                </a:path>
                <a:path w="692150" h="165735" extrusionOk="0">
                  <a:moveTo>
                    <a:pt x="692073" y="116357"/>
                  </a:moveTo>
                  <a:lnTo>
                    <a:pt x="685812" y="110185"/>
                  </a:lnTo>
                  <a:lnTo>
                    <a:pt x="678205" y="110185"/>
                  </a:lnTo>
                  <a:lnTo>
                    <a:pt x="670610" y="110185"/>
                  </a:lnTo>
                  <a:lnTo>
                    <a:pt x="664349" y="116357"/>
                  </a:lnTo>
                  <a:lnTo>
                    <a:pt x="664349" y="131572"/>
                  </a:lnTo>
                  <a:lnTo>
                    <a:pt x="670610" y="137744"/>
                  </a:lnTo>
                  <a:lnTo>
                    <a:pt x="685812" y="137744"/>
                  </a:lnTo>
                  <a:lnTo>
                    <a:pt x="692073" y="131572"/>
                  </a:lnTo>
                  <a:lnTo>
                    <a:pt x="692073" y="116357"/>
                  </a:lnTo>
                  <a:close/>
                </a:path>
                <a:path w="692150" h="165735" extrusionOk="0">
                  <a:moveTo>
                    <a:pt x="692073" y="61264"/>
                  </a:moveTo>
                  <a:lnTo>
                    <a:pt x="685812" y="55092"/>
                  </a:lnTo>
                  <a:lnTo>
                    <a:pt x="678205" y="55092"/>
                  </a:lnTo>
                  <a:lnTo>
                    <a:pt x="670610" y="55092"/>
                  </a:lnTo>
                  <a:lnTo>
                    <a:pt x="664349" y="61264"/>
                  </a:lnTo>
                  <a:lnTo>
                    <a:pt x="664349" y="76479"/>
                  </a:lnTo>
                  <a:lnTo>
                    <a:pt x="670610" y="82638"/>
                  </a:lnTo>
                  <a:lnTo>
                    <a:pt x="685812" y="82638"/>
                  </a:lnTo>
                  <a:lnTo>
                    <a:pt x="692073" y="76479"/>
                  </a:lnTo>
                  <a:lnTo>
                    <a:pt x="692073" y="61264"/>
                  </a:lnTo>
                  <a:close/>
                </a:path>
                <a:path w="692150" h="165735" extrusionOk="0">
                  <a:moveTo>
                    <a:pt x="692073" y="33718"/>
                  </a:moveTo>
                  <a:lnTo>
                    <a:pt x="685812" y="27533"/>
                  </a:lnTo>
                  <a:lnTo>
                    <a:pt x="678205" y="27533"/>
                  </a:lnTo>
                  <a:lnTo>
                    <a:pt x="670610" y="27533"/>
                  </a:lnTo>
                  <a:lnTo>
                    <a:pt x="664349" y="33718"/>
                  </a:lnTo>
                  <a:lnTo>
                    <a:pt x="658088" y="27533"/>
                  </a:lnTo>
                  <a:lnTo>
                    <a:pt x="650494" y="27533"/>
                  </a:lnTo>
                  <a:lnTo>
                    <a:pt x="642886" y="27533"/>
                  </a:lnTo>
                  <a:lnTo>
                    <a:pt x="636625" y="33718"/>
                  </a:lnTo>
                  <a:lnTo>
                    <a:pt x="630377" y="27533"/>
                  </a:lnTo>
                  <a:lnTo>
                    <a:pt x="636625" y="21348"/>
                  </a:lnTo>
                  <a:lnTo>
                    <a:pt x="636625" y="6134"/>
                  </a:lnTo>
                  <a:lnTo>
                    <a:pt x="630377" y="0"/>
                  </a:lnTo>
                  <a:lnTo>
                    <a:pt x="622769" y="0"/>
                  </a:lnTo>
                  <a:lnTo>
                    <a:pt x="615175" y="0"/>
                  </a:lnTo>
                  <a:lnTo>
                    <a:pt x="608914" y="6134"/>
                  </a:lnTo>
                  <a:lnTo>
                    <a:pt x="602653" y="0"/>
                  </a:lnTo>
                  <a:lnTo>
                    <a:pt x="595058" y="0"/>
                  </a:lnTo>
                  <a:lnTo>
                    <a:pt x="587451" y="0"/>
                  </a:lnTo>
                  <a:lnTo>
                    <a:pt x="581190" y="6134"/>
                  </a:lnTo>
                  <a:lnTo>
                    <a:pt x="581190" y="21348"/>
                  </a:lnTo>
                  <a:lnTo>
                    <a:pt x="587451" y="27533"/>
                  </a:lnTo>
                  <a:lnTo>
                    <a:pt x="602653" y="27533"/>
                  </a:lnTo>
                  <a:lnTo>
                    <a:pt x="608914" y="21348"/>
                  </a:lnTo>
                  <a:lnTo>
                    <a:pt x="615175" y="27533"/>
                  </a:lnTo>
                  <a:lnTo>
                    <a:pt x="608914" y="33718"/>
                  </a:lnTo>
                  <a:lnTo>
                    <a:pt x="608914" y="48933"/>
                  </a:lnTo>
                  <a:lnTo>
                    <a:pt x="615175" y="55079"/>
                  </a:lnTo>
                  <a:lnTo>
                    <a:pt x="630377" y="55079"/>
                  </a:lnTo>
                  <a:lnTo>
                    <a:pt x="636625" y="48933"/>
                  </a:lnTo>
                  <a:lnTo>
                    <a:pt x="642886" y="55079"/>
                  </a:lnTo>
                  <a:lnTo>
                    <a:pt x="658088" y="55079"/>
                  </a:lnTo>
                  <a:lnTo>
                    <a:pt x="664349" y="48933"/>
                  </a:lnTo>
                  <a:lnTo>
                    <a:pt x="670610" y="55079"/>
                  </a:lnTo>
                  <a:lnTo>
                    <a:pt x="685812" y="55079"/>
                  </a:lnTo>
                  <a:lnTo>
                    <a:pt x="692073" y="48933"/>
                  </a:lnTo>
                  <a:lnTo>
                    <a:pt x="692073" y="337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1294809" y="5971552"/>
              <a:ext cx="471170" cy="220979"/>
            </a:xfrm>
            <a:custGeom>
              <a:avLst/>
              <a:gdLst/>
              <a:ahLst/>
              <a:cxnLst/>
              <a:rect l="l" t="t" r="r" b="b"/>
              <a:pathLst>
                <a:path w="471170" h="220979" extrusionOk="0">
                  <a:moveTo>
                    <a:pt x="27724" y="33718"/>
                  </a:moveTo>
                  <a:lnTo>
                    <a:pt x="21463" y="27546"/>
                  </a:lnTo>
                  <a:lnTo>
                    <a:pt x="13855" y="27546"/>
                  </a:lnTo>
                  <a:lnTo>
                    <a:pt x="6261" y="27546"/>
                  </a:lnTo>
                  <a:lnTo>
                    <a:pt x="0" y="33718"/>
                  </a:lnTo>
                  <a:lnTo>
                    <a:pt x="0" y="48933"/>
                  </a:lnTo>
                  <a:lnTo>
                    <a:pt x="6261" y="55092"/>
                  </a:lnTo>
                  <a:lnTo>
                    <a:pt x="21463" y="55092"/>
                  </a:lnTo>
                  <a:lnTo>
                    <a:pt x="27724" y="48933"/>
                  </a:lnTo>
                  <a:lnTo>
                    <a:pt x="27724" y="33718"/>
                  </a:lnTo>
                  <a:close/>
                </a:path>
                <a:path w="471170" h="220979" extrusionOk="0">
                  <a:moveTo>
                    <a:pt x="55435" y="61264"/>
                  </a:moveTo>
                  <a:lnTo>
                    <a:pt x="49174" y="55105"/>
                  </a:lnTo>
                  <a:lnTo>
                    <a:pt x="41579" y="55105"/>
                  </a:lnTo>
                  <a:lnTo>
                    <a:pt x="33985" y="55105"/>
                  </a:lnTo>
                  <a:lnTo>
                    <a:pt x="33985" y="82651"/>
                  </a:lnTo>
                  <a:lnTo>
                    <a:pt x="27724" y="88811"/>
                  </a:lnTo>
                  <a:lnTo>
                    <a:pt x="21463" y="82651"/>
                  </a:lnTo>
                  <a:lnTo>
                    <a:pt x="27724" y="76479"/>
                  </a:lnTo>
                  <a:lnTo>
                    <a:pt x="33985" y="82651"/>
                  </a:lnTo>
                  <a:lnTo>
                    <a:pt x="33985" y="55105"/>
                  </a:lnTo>
                  <a:lnTo>
                    <a:pt x="27724" y="61264"/>
                  </a:lnTo>
                  <a:lnTo>
                    <a:pt x="21463" y="55105"/>
                  </a:lnTo>
                  <a:lnTo>
                    <a:pt x="13855" y="55105"/>
                  </a:lnTo>
                  <a:lnTo>
                    <a:pt x="6261" y="55105"/>
                  </a:lnTo>
                  <a:lnTo>
                    <a:pt x="0" y="61264"/>
                  </a:lnTo>
                  <a:lnTo>
                    <a:pt x="0" y="76479"/>
                  </a:lnTo>
                  <a:lnTo>
                    <a:pt x="6261" y="82651"/>
                  </a:lnTo>
                  <a:lnTo>
                    <a:pt x="0" y="88811"/>
                  </a:lnTo>
                  <a:lnTo>
                    <a:pt x="0" y="104025"/>
                  </a:lnTo>
                  <a:lnTo>
                    <a:pt x="6261" y="110197"/>
                  </a:lnTo>
                  <a:lnTo>
                    <a:pt x="21463" y="110197"/>
                  </a:lnTo>
                  <a:lnTo>
                    <a:pt x="27724" y="104025"/>
                  </a:lnTo>
                  <a:lnTo>
                    <a:pt x="33985" y="110197"/>
                  </a:lnTo>
                  <a:lnTo>
                    <a:pt x="49174" y="110197"/>
                  </a:lnTo>
                  <a:lnTo>
                    <a:pt x="55435" y="104025"/>
                  </a:lnTo>
                  <a:lnTo>
                    <a:pt x="55435" y="88811"/>
                  </a:lnTo>
                  <a:lnTo>
                    <a:pt x="49174" y="82651"/>
                  </a:lnTo>
                  <a:lnTo>
                    <a:pt x="55435" y="76479"/>
                  </a:lnTo>
                  <a:lnTo>
                    <a:pt x="55435" y="61264"/>
                  </a:lnTo>
                  <a:close/>
                </a:path>
                <a:path w="471170" h="220979" extrusionOk="0">
                  <a:moveTo>
                    <a:pt x="138595" y="116357"/>
                  </a:moveTo>
                  <a:lnTo>
                    <a:pt x="132334" y="110210"/>
                  </a:lnTo>
                  <a:lnTo>
                    <a:pt x="124739" y="110210"/>
                  </a:lnTo>
                  <a:lnTo>
                    <a:pt x="117132" y="110210"/>
                  </a:lnTo>
                  <a:lnTo>
                    <a:pt x="110871" y="116357"/>
                  </a:lnTo>
                  <a:lnTo>
                    <a:pt x="110871" y="131559"/>
                  </a:lnTo>
                  <a:lnTo>
                    <a:pt x="117132" y="137795"/>
                  </a:lnTo>
                  <a:lnTo>
                    <a:pt x="132334" y="137795"/>
                  </a:lnTo>
                  <a:lnTo>
                    <a:pt x="138595" y="131559"/>
                  </a:lnTo>
                  <a:lnTo>
                    <a:pt x="138595" y="116357"/>
                  </a:lnTo>
                  <a:close/>
                </a:path>
                <a:path w="471170" h="220979" extrusionOk="0">
                  <a:moveTo>
                    <a:pt x="166319" y="6172"/>
                  </a:moveTo>
                  <a:lnTo>
                    <a:pt x="160058" y="0"/>
                  </a:lnTo>
                  <a:lnTo>
                    <a:pt x="152450" y="0"/>
                  </a:lnTo>
                  <a:lnTo>
                    <a:pt x="144856" y="0"/>
                  </a:lnTo>
                  <a:lnTo>
                    <a:pt x="138595" y="6172"/>
                  </a:lnTo>
                  <a:lnTo>
                    <a:pt x="138595" y="21386"/>
                  </a:lnTo>
                  <a:lnTo>
                    <a:pt x="144856" y="27546"/>
                  </a:lnTo>
                  <a:lnTo>
                    <a:pt x="160058" y="27546"/>
                  </a:lnTo>
                  <a:lnTo>
                    <a:pt x="166319" y="21386"/>
                  </a:lnTo>
                  <a:lnTo>
                    <a:pt x="166319" y="6172"/>
                  </a:lnTo>
                  <a:close/>
                </a:path>
                <a:path w="471170" h="220979" extrusionOk="0">
                  <a:moveTo>
                    <a:pt x="194030" y="199009"/>
                  </a:moveTo>
                  <a:lnTo>
                    <a:pt x="187769" y="192862"/>
                  </a:lnTo>
                  <a:lnTo>
                    <a:pt x="180174" y="192862"/>
                  </a:lnTo>
                  <a:lnTo>
                    <a:pt x="172567" y="192862"/>
                  </a:lnTo>
                  <a:lnTo>
                    <a:pt x="166319" y="199009"/>
                  </a:lnTo>
                  <a:lnTo>
                    <a:pt x="160058" y="192862"/>
                  </a:lnTo>
                  <a:lnTo>
                    <a:pt x="166319" y="186715"/>
                  </a:lnTo>
                  <a:lnTo>
                    <a:pt x="166319" y="171437"/>
                  </a:lnTo>
                  <a:lnTo>
                    <a:pt x="160058" y="165290"/>
                  </a:lnTo>
                  <a:lnTo>
                    <a:pt x="166319" y="159143"/>
                  </a:lnTo>
                  <a:lnTo>
                    <a:pt x="166319" y="143941"/>
                  </a:lnTo>
                  <a:lnTo>
                    <a:pt x="160058" y="137795"/>
                  </a:lnTo>
                  <a:lnTo>
                    <a:pt x="152450" y="137795"/>
                  </a:lnTo>
                  <a:lnTo>
                    <a:pt x="144856" y="137795"/>
                  </a:lnTo>
                  <a:lnTo>
                    <a:pt x="138595" y="143941"/>
                  </a:lnTo>
                  <a:lnTo>
                    <a:pt x="138595" y="159143"/>
                  </a:lnTo>
                  <a:lnTo>
                    <a:pt x="144856" y="165290"/>
                  </a:lnTo>
                  <a:lnTo>
                    <a:pt x="144856" y="192862"/>
                  </a:lnTo>
                  <a:lnTo>
                    <a:pt x="138595" y="199009"/>
                  </a:lnTo>
                  <a:lnTo>
                    <a:pt x="132334" y="192862"/>
                  </a:lnTo>
                  <a:lnTo>
                    <a:pt x="138595" y="186715"/>
                  </a:lnTo>
                  <a:lnTo>
                    <a:pt x="144856" y="192862"/>
                  </a:lnTo>
                  <a:lnTo>
                    <a:pt x="144856" y="165290"/>
                  </a:lnTo>
                  <a:lnTo>
                    <a:pt x="138595" y="171513"/>
                  </a:lnTo>
                  <a:lnTo>
                    <a:pt x="132334" y="165290"/>
                  </a:lnTo>
                  <a:lnTo>
                    <a:pt x="124739" y="165290"/>
                  </a:lnTo>
                  <a:lnTo>
                    <a:pt x="117132" y="165290"/>
                  </a:lnTo>
                  <a:lnTo>
                    <a:pt x="110871" y="171513"/>
                  </a:lnTo>
                  <a:lnTo>
                    <a:pt x="104622" y="165290"/>
                  </a:lnTo>
                  <a:lnTo>
                    <a:pt x="110871" y="159143"/>
                  </a:lnTo>
                  <a:lnTo>
                    <a:pt x="110871" y="143941"/>
                  </a:lnTo>
                  <a:lnTo>
                    <a:pt x="104622" y="137795"/>
                  </a:lnTo>
                  <a:lnTo>
                    <a:pt x="97015" y="137795"/>
                  </a:lnTo>
                  <a:lnTo>
                    <a:pt x="89420" y="137795"/>
                  </a:lnTo>
                  <a:lnTo>
                    <a:pt x="83159" y="143941"/>
                  </a:lnTo>
                  <a:lnTo>
                    <a:pt x="83159" y="159143"/>
                  </a:lnTo>
                  <a:lnTo>
                    <a:pt x="89420" y="165290"/>
                  </a:lnTo>
                  <a:lnTo>
                    <a:pt x="83159" y="171513"/>
                  </a:lnTo>
                  <a:lnTo>
                    <a:pt x="76898" y="165290"/>
                  </a:lnTo>
                  <a:lnTo>
                    <a:pt x="69303" y="165290"/>
                  </a:lnTo>
                  <a:lnTo>
                    <a:pt x="61696" y="165290"/>
                  </a:lnTo>
                  <a:lnTo>
                    <a:pt x="61696" y="192862"/>
                  </a:lnTo>
                  <a:lnTo>
                    <a:pt x="55435" y="199009"/>
                  </a:lnTo>
                  <a:lnTo>
                    <a:pt x="49174" y="192862"/>
                  </a:lnTo>
                  <a:lnTo>
                    <a:pt x="55435" y="186715"/>
                  </a:lnTo>
                  <a:lnTo>
                    <a:pt x="61696" y="192862"/>
                  </a:lnTo>
                  <a:lnTo>
                    <a:pt x="61696" y="165290"/>
                  </a:lnTo>
                  <a:lnTo>
                    <a:pt x="55435" y="171513"/>
                  </a:lnTo>
                  <a:lnTo>
                    <a:pt x="49174" y="165290"/>
                  </a:lnTo>
                  <a:lnTo>
                    <a:pt x="55435" y="159143"/>
                  </a:lnTo>
                  <a:lnTo>
                    <a:pt x="55435" y="143941"/>
                  </a:lnTo>
                  <a:lnTo>
                    <a:pt x="49174" y="137795"/>
                  </a:lnTo>
                  <a:lnTo>
                    <a:pt x="41579" y="137795"/>
                  </a:lnTo>
                  <a:lnTo>
                    <a:pt x="33985" y="137795"/>
                  </a:lnTo>
                  <a:lnTo>
                    <a:pt x="33985" y="165290"/>
                  </a:lnTo>
                  <a:lnTo>
                    <a:pt x="27724" y="171513"/>
                  </a:lnTo>
                  <a:lnTo>
                    <a:pt x="21463" y="165290"/>
                  </a:lnTo>
                  <a:lnTo>
                    <a:pt x="27724" y="159143"/>
                  </a:lnTo>
                  <a:lnTo>
                    <a:pt x="33985" y="165290"/>
                  </a:lnTo>
                  <a:lnTo>
                    <a:pt x="33985" y="137795"/>
                  </a:lnTo>
                  <a:lnTo>
                    <a:pt x="27724" y="143941"/>
                  </a:lnTo>
                  <a:lnTo>
                    <a:pt x="21463" y="137795"/>
                  </a:lnTo>
                  <a:lnTo>
                    <a:pt x="13855" y="137795"/>
                  </a:lnTo>
                  <a:lnTo>
                    <a:pt x="6261" y="137795"/>
                  </a:lnTo>
                  <a:lnTo>
                    <a:pt x="0" y="143941"/>
                  </a:lnTo>
                  <a:lnTo>
                    <a:pt x="0" y="159143"/>
                  </a:lnTo>
                  <a:lnTo>
                    <a:pt x="6261" y="165290"/>
                  </a:lnTo>
                  <a:lnTo>
                    <a:pt x="0" y="171513"/>
                  </a:lnTo>
                  <a:lnTo>
                    <a:pt x="0" y="186715"/>
                  </a:lnTo>
                  <a:lnTo>
                    <a:pt x="6261" y="192862"/>
                  </a:lnTo>
                  <a:lnTo>
                    <a:pt x="21463" y="192862"/>
                  </a:lnTo>
                  <a:lnTo>
                    <a:pt x="27724" y="186715"/>
                  </a:lnTo>
                  <a:lnTo>
                    <a:pt x="33985" y="192862"/>
                  </a:lnTo>
                  <a:lnTo>
                    <a:pt x="27724" y="199009"/>
                  </a:lnTo>
                  <a:lnTo>
                    <a:pt x="27724" y="214210"/>
                  </a:lnTo>
                  <a:lnTo>
                    <a:pt x="33985" y="220446"/>
                  </a:lnTo>
                  <a:lnTo>
                    <a:pt x="49174" y="220446"/>
                  </a:lnTo>
                  <a:lnTo>
                    <a:pt x="55435" y="214210"/>
                  </a:lnTo>
                  <a:lnTo>
                    <a:pt x="61696" y="220446"/>
                  </a:lnTo>
                  <a:lnTo>
                    <a:pt x="76898" y="220446"/>
                  </a:lnTo>
                  <a:lnTo>
                    <a:pt x="83159" y="214210"/>
                  </a:lnTo>
                  <a:lnTo>
                    <a:pt x="83159" y="199009"/>
                  </a:lnTo>
                  <a:lnTo>
                    <a:pt x="76898" y="192862"/>
                  </a:lnTo>
                  <a:lnTo>
                    <a:pt x="83159" y="186715"/>
                  </a:lnTo>
                  <a:lnTo>
                    <a:pt x="89420" y="192862"/>
                  </a:lnTo>
                  <a:lnTo>
                    <a:pt x="104622" y="192862"/>
                  </a:lnTo>
                  <a:lnTo>
                    <a:pt x="110871" y="186715"/>
                  </a:lnTo>
                  <a:lnTo>
                    <a:pt x="117132" y="192862"/>
                  </a:lnTo>
                  <a:lnTo>
                    <a:pt x="110871" y="199009"/>
                  </a:lnTo>
                  <a:lnTo>
                    <a:pt x="110871" y="214210"/>
                  </a:lnTo>
                  <a:lnTo>
                    <a:pt x="117132" y="220446"/>
                  </a:lnTo>
                  <a:lnTo>
                    <a:pt x="132334" y="220446"/>
                  </a:lnTo>
                  <a:lnTo>
                    <a:pt x="138595" y="214210"/>
                  </a:lnTo>
                  <a:lnTo>
                    <a:pt x="144856" y="220446"/>
                  </a:lnTo>
                  <a:lnTo>
                    <a:pt x="160058" y="220446"/>
                  </a:lnTo>
                  <a:lnTo>
                    <a:pt x="166319" y="214210"/>
                  </a:lnTo>
                  <a:lnTo>
                    <a:pt x="172567" y="220446"/>
                  </a:lnTo>
                  <a:lnTo>
                    <a:pt x="187769" y="220446"/>
                  </a:lnTo>
                  <a:lnTo>
                    <a:pt x="194030" y="214210"/>
                  </a:lnTo>
                  <a:lnTo>
                    <a:pt x="194030" y="199009"/>
                  </a:lnTo>
                  <a:close/>
                </a:path>
                <a:path w="471170" h="220979" extrusionOk="0">
                  <a:moveTo>
                    <a:pt x="194030" y="61264"/>
                  </a:moveTo>
                  <a:lnTo>
                    <a:pt x="187769" y="55105"/>
                  </a:lnTo>
                  <a:lnTo>
                    <a:pt x="180174" y="55105"/>
                  </a:lnTo>
                  <a:lnTo>
                    <a:pt x="172567" y="55105"/>
                  </a:lnTo>
                  <a:lnTo>
                    <a:pt x="166319" y="61264"/>
                  </a:lnTo>
                  <a:lnTo>
                    <a:pt x="160058" y="55105"/>
                  </a:lnTo>
                  <a:lnTo>
                    <a:pt x="152450" y="55105"/>
                  </a:lnTo>
                  <a:lnTo>
                    <a:pt x="144856" y="55105"/>
                  </a:lnTo>
                  <a:lnTo>
                    <a:pt x="138595" y="61264"/>
                  </a:lnTo>
                  <a:lnTo>
                    <a:pt x="138595" y="76479"/>
                  </a:lnTo>
                  <a:lnTo>
                    <a:pt x="144856" y="82651"/>
                  </a:lnTo>
                  <a:lnTo>
                    <a:pt x="160058" y="82651"/>
                  </a:lnTo>
                  <a:lnTo>
                    <a:pt x="166319" y="76479"/>
                  </a:lnTo>
                  <a:lnTo>
                    <a:pt x="172567" y="82651"/>
                  </a:lnTo>
                  <a:lnTo>
                    <a:pt x="187769" y="82651"/>
                  </a:lnTo>
                  <a:lnTo>
                    <a:pt x="194030" y="76479"/>
                  </a:lnTo>
                  <a:lnTo>
                    <a:pt x="194030" y="61264"/>
                  </a:lnTo>
                  <a:close/>
                </a:path>
                <a:path w="471170" h="220979" extrusionOk="0">
                  <a:moveTo>
                    <a:pt x="221754" y="171437"/>
                  </a:moveTo>
                  <a:lnTo>
                    <a:pt x="215493" y="165290"/>
                  </a:lnTo>
                  <a:lnTo>
                    <a:pt x="207886" y="165290"/>
                  </a:lnTo>
                  <a:lnTo>
                    <a:pt x="200291" y="165290"/>
                  </a:lnTo>
                  <a:lnTo>
                    <a:pt x="194030" y="171513"/>
                  </a:lnTo>
                  <a:lnTo>
                    <a:pt x="194030" y="186715"/>
                  </a:lnTo>
                  <a:lnTo>
                    <a:pt x="200291" y="192862"/>
                  </a:lnTo>
                  <a:lnTo>
                    <a:pt x="215493" y="192862"/>
                  </a:lnTo>
                  <a:lnTo>
                    <a:pt x="221754" y="186715"/>
                  </a:lnTo>
                  <a:lnTo>
                    <a:pt x="221754" y="171437"/>
                  </a:lnTo>
                  <a:close/>
                </a:path>
                <a:path w="471170" h="220979" extrusionOk="0">
                  <a:moveTo>
                    <a:pt x="249466" y="61264"/>
                  </a:moveTo>
                  <a:lnTo>
                    <a:pt x="243205" y="55105"/>
                  </a:lnTo>
                  <a:lnTo>
                    <a:pt x="235610" y="55105"/>
                  </a:lnTo>
                  <a:lnTo>
                    <a:pt x="227558" y="55105"/>
                  </a:lnTo>
                  <a:lnTo>
                    <a:pt x="221754" y="61264"/>
                  </a:lnTo>
                  <a:lnTo>
                    <a:pt x="221754" y="76479"/>
                  </a:lnTo>
                  <a:lnTo>
                    <a:pt x="227558" y="82651"/>
                  </a:lnTo>
                  <a:lnTo>
                    <a:pt x="221754" y="88811"/>
                  </a:lnTo>
                  <a:lnTo>
                    <a:pt x="215493" y="82651"/>
                  </a:lnTo>
                  <a:lnTo>
                    <a:pt x="207886" y="82651"/>
                  </a:lnTo>
                  <a:lnTo>
                    <a:pt x="200291" y="82651"/>
                  </a:lnTo>
                  <a:lnTo>
                    <a:pt x="194030" y="88811"/>
                  </a:lnTo>
                  <a:lnTo>
                    <a:pt x="194030" y="104025"/>
                  </a:lnTo>
                  <a:lnTo>
                    <a:pt x="200291" y="110197"/>
                  </a:lnTo>
                  <a:lnTo>
                    <a:pt x="215493" y="110197"/>
                  </a:lnTo>
                  <a:lnTo>
                    <a:pt x="221754" y="104025"/>
                  </a:lnTo>
                  <a:lnTo>
                    <a:pt x="227558" y="110197"/>
                  </a:lnTo>
                  <a:lnTo>
                    <a:pt x="243205" y="110197"/>
                  </a:lnTo>
                  <a:lnTo>
                    <a:pt x="249466" y="104025"/>
                  </a:lnTo>
                  <a:lnTo>
                    <a:pt x="249466" y="88811"/>
                  </a:lnTo>
                  <a:lnTo>
                    <a:pt x="243205" y="82651"/>
                  </a:lnTo>
                  <a:lnTo>
                    <a:pt x="249466" y="76479"/>
                  </a:lnTo>
                  <a:lnTo>
                    <a:pt x="249466" y="61264"/>
                  </a:lnTo>
                  <a:close/>
                </a:path>
                <a:path w="471170" h="220979" extrusionOk="0">
                  <a:moveTo>
                    <a:pt x="304457" y="61264"/>
                  </a:moveTo>
                  <a:lnTo>
                    <a:pt x="298653" y="55105"/>
                  </a:lnTo>
                  <a:lnTo>
                    <a:pt x="290601" y="55105"/>
                  </a:lnTo>
                  <a:lnTo>
                    <a:pt x="282994" y="55105"/>
                  </a:lnTo>
                  <a:lnTo>
                    <a:pt x="276745" y="61264"/>
                  </a:lnTo>
                  <a:lnTo>
                    <a:pt x="276745" y="76479"/>
                  </a:lnTo>
                  <a:lnTo>
                    <a:pt x="282994" y="82651"/>
                  </a:lnTo>
                  <a:lnTo>
                    <a:pt x="298653" y="82651"/>
                  </a:lnTo>
                  <a:lnTo>
                    <a:pt x="304457" y="76479"/>
                  </a:lnTo>
                  <a:lnTo>
                    <a:pt x="304457" y="61264"/>
                  </a:lnTo>
                  <a:close/>
                </a:path>
                <a:path w="471170" h="220979" extrusionOk="0">
                  <a:moveTo>
                    <a:pt x="359892" y="61264"/>
                  </a:moveTo>
                  <a:lnTo>
                    <a:pt x="353631" y="55105"/>
                  </a:lnTo>
                  <a:lnTo>
                    <a:pt x="346036" y="55105"/>
                  </a:lnTo>
                  <a:lnTo>
                    <a:pt x="338442" y="55105"/>
                  </a:lnTo>
                  <a:lnTo>
                    <a:pt x="332181" y="61264"/>
                  </a:lnTo>
                  <a:lnTo>
                    <a:pt x="332181" y="76479"/>
                  </a:lnTo>
                  <a:lnTo>
                    <a:pt x="338442" y="82651"/>
                  </a:lnTo>
                  <a:lnTo>
                    <a:pt x="332181" y="88811"/>
                  </a:lnTo>
                  <a:lnTo>
                    <a:pt x="332181" y="104025"/>
                  </a:lnTo>
                  <a:lnTo>
                    <a:pt x="338442" y="110197"/>
                  </a:lnTo>
                  <a:lnTo>
                    <a:pt x="353631" y="110197"/>
                  </a:lnTo>
                  <a:lnTo>
                    <a:pt x="359892" y="104025"/>
                  </a:lnTo>
                  <a:lnTo>
                    <a:pt x="359892" y="88811"/>
                  </a:lnTo>
                  <a:lnTo>
                    <a:pt x="353631" y="82651"/>
                  </a:lnTo>
                  <a:lnTo>
                    <a:pt x="359892" y="76479"/>
                  </a:lnTo>
                  <a:lnTo>
                    <a:pt x="359892" y="61264"/>
                  </a:lnTo>
                  <a:close/>
                </a:path>
                <a:path w="471170" h="220979" extrusionOk="0">
                  <a:moveTo>
                    <a:pt x="470776" y="116357"/>
                  </a:moveTo>
                  <a:lnTo>
                    <a:pt x="464515" y="110210"/>
                  </a:lnTo>
                  <a:lnTo>
                    <a:pt x="456907" y="110210"/>
                  </a:lnTo>
                  <a:lnTo>
                    <a:pt x="449313" y="110210"/>
                  </a:lnTo>
                  <a:lnTo>
                    <a:pt x="443052" y="116357"/>
                  </a:lnTo>
                  <a:lnTo>
                    <a:pt x="443052" y="131559"/>
                  </a:lnTo>
                  <a:lnTo>
                    <a:pt x="449313" y="137795"/>
                  </a:lnTo>
                  <a:lnTo>
                    <a:pt x="443052" y="143941"/>
                  </a:lnTo>
                  <a:lnTo>
                    <a:pt x="436791" y="137795"/>
                  </a:lnTo>
                  <a:lnTo>
                    <a:pt x="429196" y="137795"/>
                  </a:lnTo>
                  <a:lnTo>
                    <a:pt x="421589" y="137795"/>
                  </a:lnTo>
                  <a:lnTo>
                    <a:pt x="421589" y="165290"/>
                  </a:lnTo>
                  <a:lnTo>
                    <a:pt x="415328" y="171513"/>
                  </a:lnTo>
                  <a:lnTo>
                    <a:pt x="409079" y="165290"/>
                  </a:lnTo>
                  <a:lnTo>
                    <a:pt x="415328" y="159143"/>
                  </a:lnTo>
                  <a:lnTo>
                    <a:pt x="421589" y="165290"/>
                  </a:lnTo>
                  <a:lnTo>
                    <a:pt x="421589" y="137795"/>
                  </a:lnTo>
                  <a:lnTo>
                    <a:pt x="415328" y="143941"/>
                  </a:lnTo>
                  <a:lnTo>
                    <a:pt x="409079" y="137795"/>
                  </a:lnTo>
                  <a:lnTo>
                    <a:pt x="401472" y="137795"/>
                  </a:lnTo>
                  <a:lnTo>
                    <a:pt x="393877" y="137795"/>
                  </a:lnTo>
                  <a:lnTo>
                    <a:pt x="387616" y="143941"/>
                  </a:lnTo>
                  <a:lnTo>
                    <a:pt x="381355" y="137795"/>
                  </a:lnTo>
                  <a:lnTo>
                    <a:pt x="387616" y="131559"/>
                  </a:lnTo>
                  <a:lnTo>
                    <a:pt x="387616" y="116357"/>
                  </a:lnTo>
                  <a:lnTo>
                    <a:pt x="381355" y="110210"/>
                  </a:lnTo>
                  <a:lnTo>
                    <a:pt x="373761" y="110210"/>
                  </a:lnTo>
                  <a:lnTo>
                    <a:pt x="366153" y="110210"/>
                  </a:lnTo>
                  <a:lnTo>
                    <a:pt x="366153" y="137795"/>
                  </a:lnTo>
                  <a:lnTo>
                    <a:pt x="359892" y="143941"/>
                  </a:lnTo>
                  <a:lnTo>
                    <a:pt x="353631" y="137795"/>
                  </a:lnTo>
                  <a:lnTo>
                    <a:pt x="359892" y="131559"/>
                  </a:lnTo>
                  <a:lnTo>
                    <a:pt x="366153" y="137795"/>
                  </a:lnTo>
                  <a:lnTo>
                    <a:pt x="366153" y="110210"/>
                  </a:lnTo>
                  <a:lnTo>
                    <a:pt x="359892" y="116357"/>
                  </a:lnTo>
                  <a:lnTo>
                    <a:pt x="353631" y="110210"/>
                  </a:lnTo>
                  <a:lnTo>
                    <a:pt x="346036" y="110210"/>
                  </a:lnTo>
                  <a:lnTo>
                    <a:pt x="338442" y="110210"/>
                  </a:lnTo>
                  <a:lnTo>
                    <a:pt x="332181" y="116357"/>
                  </a:lnTo>
                  <a:lnTo>
                    <a:pt x="325920" y="110210"/>
                  </a:lnTo>
                  <a:lnTo>
                    <a:pt x="318312" y="110210"/>
                  </a:lnTo>
                  <a:lnTo>
                    <a:pt x="310718" y="110210"/>
                  </a:lnTo>
                  <a:lnTo>
                    <a:pt x="304457" y="116357"/>
                  </a:lnTo>
                  <a:lnTo>
                    <a:pt x="298653" y="110210"/>
                  </a:lnTo>
                  <a:lnTo>
                    <a:pt x="290601" y="110210"/>
                  </a:lnTo>
                  <a:lnTo>
                    <a:pt x="282994" y="110210"/>
                  </a:lnTo>
                  <a:lnTo>
                    <a:pt x="282994" y="137795"/>
                  </a:lnTo>
                  <a:lnTo>
                    <a:pt x="282994" y="165290"/>
                  </a:lnTo>
                  <a:lnTo>
                    <a:pt x="276745" y="171513"/>
                  </a:lnTo>
                  <a:lnTo>
                    <a:pt x="270929" y="165290"/>
                  </a:lnTo>
                  <a:lnTo>
                    <a:pt x="276745" y="159143"/>
                  </a:lnTo>
                  <a:lnTo>
                    <a:pt x="282994" y="165290"/>
                  </a:lnTo>
                  <a:lnTo>
                    <a:pt x="282994" y="137795"/>
                  </a:lnTo>
                  <a:lnTo>
                    <a:pt x="276745" y="143941"/>
                  </a:lnTo>
                  <a:lnTo>
                    <a:pt x="270929" y="137795"/>
                  </a:lnTo>
                  <a:lnTo>
                    <a:pt x="276745" y="131559"/>
                  </a:lnTo>
                  <a:lnTo>
                    <a:pt x="282994" y="137795"/>
                  </a:lnTo>
                  <a:lnTo>
                    <a:pt x="282994" y="110210"/>
                  </a:lnTo>
                  <a:lnTo>
                    <a:pt x="276745" y="116357"/>
                  </a:lnTo>
                  <a:lnTo>
                    <a:pt x="270929" y="110210"/>
                  </a:lnTo>
                  <a:lnTo>
                    <a:pt x="263334" y="110210"/>
                  </a:lnTo>
                  <a:lnTo>
                    <a:pt x="255282" y="110210"/>
                  </a:lnTo>
                  <a:lnTo>
                    <a:pt x="255282" y="137795"/>
                  </a:lnTo>
                  <a:lnTo>
                    <a:pt x="249466" y="143941"/>
                  </a:lnTo>
                  <a:lnTo>
                    <a:pt x="243205" y="137795"/>
                  </a:lnTo>
                  <a:lnTo>
                    <a:pt x="249466" y="131559"/>
                  </a:lnTo>
                  <a:lnTo>
                    <a:pt x="255282" y="137795"/>
                  </a:lnTo>
                  <a:lnTo>
                    <a:pt x="255282" y="110210"/>
                  </a:lnTo>
                  <a:lnTo>
                    <a:pt x="249466" y="116357"/>
                  </a:lnTo>
                  <a:lnTo>
                    <a:pt x="243205" y="110210"/>
                  </a:lnTo>
                  <a:lnTo>
                    <a:pt x="235610" y="110210"/>
                  </a:lnTo>
                  <a:lnTo>
                    <a:pt x="227558" y="110210"/>
                  </a:lnTo>
                  <a:lnTo>
                    <a:pt x="221754" y="116357"/>
                  </a:lnTo>
                  <a:lnTo>
                    <a:pt x="221754" y="131559"/>
                  </a:lnTo>
                  <a:lnTo>
                    <a:pt x="227558" y="137795"/>
                  </a:lnTo>
                  <a:lnTo>
                    <a:pt x="221754" y="143941"/>
                  </a:lnTo>
                  <a:lnTo>
                    <a:pt x="221754" y="159143"/>
                  </a:lnTo>
                  <a:lnTo>
                    <a:pt x="227558" y="165290"/>
                  </a:lnTo>
                  <a:lnTo>
                    <a:pt x="243205" y="165290"/>
                  </a:lnTo>
                  <a:lnTo>
                    <a:pt x="249466" y="159143"/>
                  </a:lnTo>
                  <a:lnTo>
                    <a:pt x="255282" y="165290"/>
                  </a:lnTo>
                  <a:lnTo>
                    <a:pt x="249466" y="171513"/>
                  </a:lnTo>
                  <a:lnTo>
                    <a:pt x="249466" y="186715"/>
                  </a:lnTo>
                  <a:lnTo>
                    <a:pt x="255282" y="192862"/>
                  </a:lnTo>
                  <a:lnTo>
                    <a:pt x="249466" y="199009"/>
                  </a:lnTo>
                  <a:lnTo>
                    <a:pt x="249466" y="214210"/>
                  </a:lnTo>
                  <a:lnTo>
                    <a:pt x="255282" y="220446"/>
                  </a:lnTo>
                  <a:lnTo>
                    <a:pt x="270929" y="220446"/>
                  </a:lnTo>
                  <a:lnTo>
                    <a:pt x="276745" y="214210"/>
                  </a:lnTo>
                  <a:lnTo>
                    <a:pt x="276745" y="199009"/>
                  </a:lnTo>
                  <a:lnTo>
                    <a:pt x="270929" y="192862"/>
                  </a:lnTo>
                  <a:lnTo>
                    <a:pt x="276745" y="186715"/>
                  </a:lnTo>
                  <a:lnTo>
                    <a:pt x="282994" y="192862"/>
                  </a:lnTo>
                  <a:lnTo>
                    <a:pt x="298653" y="192862"/>
                  </a:lnTo>
                  <a:lnTo>
                    <a:pt x="304457" y="186715"/>
                  </a:lnTo>
                  <a:lnTo>
                    <a:pt x="304457" y="171437"/>
                  </a:lnTo>
                  <a:lnTo>
                    <a:pt x="298653" y="165290"/>
                  </a:lnTo>
                  <a:lnTo>
                    <a:pt x="304457" y="159143"/>
                  </a:lnTo>
                  <a:lnTo>
                    <a:pt x="304457" y="143941"/>
                  </a:lnTo>
                  <a:lnTo>
                    <a:pt x="298653" y="137795"/>
                  </a:lnTo>
                  <a:lnTo>
                    <a:pt x="304457" y="131559"/>
                  </a:lnTo>
                  <a:lnTo>
                    <a:pt x="310718" y="137795"/>
                  </a:lnTo>
                  <a:lnTo>
                    <a:pt x="325920" y="137795"/>
                  </a:lnTo>
                  <a:lnTo>
                    <a:pt x="332181" y="131559"/>
                  </a:lnTo>
                  <a:lnTo>
                    <a:pt x="338442" y="137795"/>
                  </a:lnTo>
                  <a:lnTo>
                    <a:pt x="332181" y="143941"/>
                  </a:lnTo>
                  <a:lnTo>
                    <a:pt x="332181" y="159143"/>
                  </a:lnTo>
                  <a:lnTo>
                    <a:pt x="338442" y="165290"/>
                  </a:lnTo>
                  <a:lnTo>
                    <a:pt x="332181" y="171513"/>
                  </a:lnTo>
                  <a:lnTo>
                    <a:pt x="332181" y="186715"/>
                  </a:lnTo>
                  <a:lnTo>
                    <a:pt x="338442" y="192862"/>
                  </a:lnTo>
                  <a:lnTo>
                    <a:pt x="332181" y="199009"/>
                  </a:lnTo>
                  <a:lnTo>
                    <a:pt x="332181" y="214210"/>
                  </a:lnTo>
                  <a:lnTo>
                    <a:pt x="338442" y="220446"/>
                  </a:lnTo>
                  <a:lnTo>
                    <a:pt x="353631" y="220446"/>
                  </a:lnTo>
                  <a:lnTo>
                    <a:pt x="359892" y="214210"/>
                  </a:lnTo>
                  <a:lnTo>
                    <a:pt x="359892" y="199009"/>
                  </a:lnTo>
                  <a:lnTo>
                    <a:pt x="353631" y="192862"/>
                  </a:lnTo>
                  <a:lnTo>
                    <a:pt x="359892" y="186715"/>
                  </a:lnTo>
                  <a:lnTo>
                    <a:pt x="359892" y="171437"/>
                  </a:lnTo>
                  <a:lnTo>
                    <a:pt x="353631" y="165290"/>
                  </a:lnTo>
                  <a:lnTo>
                    <a:pt x="359892" y="159143"/>
                  </a:lnTo>
                  <a:lnTo>
                    <a:pt x="366153" y="165290"/>
                  </a:lnTo>
                  <a:lnTo>
                    <a:pt x="381355" y="165290"/>
                  </a:lnTo>
                  <a:lnTo>
                    <a:pt x="387616" y="159143"/>
                  </a:lnTo>
                  <a:lnTo>
                    <a:pt x="393877" y="165290"/>
                  </a:lnTo>
                  <a:lnTo>
                    <a:pt x="387616" y="171513"/>
                  </a:lnTo>
                  <a:lnTo>
                    <a:pt x="387616" y="186715"/>
                  </a:lnTo>
                  <a:lnTo>
                    <a:pt x="393877" y="192862"/>
                  </a:lnTo>
                  <a:lnTo>
                    <a:pt x="387616" y="199009"/>
                  </a:lnTo>
                  <a:lnTo>
                    <a:pt x="387616" y="214210"/>
                  </a:lnTo>
                  <a:lnTo>
                    <a:pt x="393877" y="220446"/>
                  </a:lnTo>
                  <a:lnTo>
                    <a:pt x="409079" y="220446"/>
                  </a:lnTo>
                  <a:lnTo>
                    <a:pt x="415328" y="214210"/>
                  </a:lnTo>
                  <a:lnTo>
                    <a:pt x="415328" y="199009"/>
                  </a:lnTo>
                  <a:lnTo>
                    <a:pt x="409079" y="192862"/>
                  </a:lnTo>
                  <a:lnTo>
                    <a:pt x="415328" y="186715"/>
                  </a:lnTo>
                  <a:lnTo>
                    <a:pt x="421589" y="192862"/>
                  </a:lnTo>
                  <a:lnTo>
                    <a:pt x="436791" y="192862"/>
                  </a:lnTo>
                  <a:lnTo>
                    <a:pt x="443052" y="186715"/>
                  </a:lnTo>
                  <a:lnTo>
                    <a:pt x="443052" y="171437"/>
                  </a:lnTo>
                  <a:lnTo>
                    <a:pt x="436791" y="165290"/>
                  </a:lnTo>
                  <a:lnTo>
                    <a:pt x="443052" y="159143"/>
                  </a:lnTo>
                  <a:lnTo>
                    <a:pt x="449313" y="165290"/>
                  </a:lnTo>
                  <a:lnTo>
                    <a:pt x="464515" y="165290"/>
                  </a:lnTo>
                  <a:lnTo>
                    <a:pt x="470776" y="159143"/>
                  </a:lnTo>
                  <a:lnTo>
                    <a:pt x="470776" y="143941"/>
                  </a:lnTo>
                  <a:lnTo>
                    <a:pt x="464515" y="137795"/>
                  </a:lnTo>
                  <a:lnTo>
                    <a:pt x="470776" y="131559"/>
                  </a:lnTo>
                  <a:lnTo>
                    <a:pt x="470776" y="116357"/>
                  </a:lnTo>
                  <a:close/>
                </a:path>
                <a:path w="471170" h="220979" extrusionOk="0">
                  <a:moveTo>
                    <a:pt x="470776" y="61264"/>
                  </a:moveTo>
                  <a:lnTo>
                    <a:pt x="464515" y="55105"/>
                  </a:lnTo>
                  <a:lnTo>
                    <a:pt x="456907" y="55105"/>
                  </a:lnTo>
                  <a:lnTo>
                    <a:pt x="449313" y="55105"/>
                  </a:lnTo>
                  <a:lnTo>
                    <a:pt x="443052" y="61264"/>
                  </a:lnTo>
                  <a:lnTo>
                    <a:pt x="436791" y="55105"/>
                  </a:lnTo>
                  <a:lnTo>
                    <a:pt x="429196" y="55105"/>
                  </a:lnTo>
                  <a:lnTo>
                    <a:pt x="421589" y="55105"/>
                  </a:lnTo>
                  <a:lnTo>
                    <a:pt x="415328" y="61264"/>
                  </a:lnTo>
                  <a:lnTo>
                    <a:pt x="409079" y="55105"/>
                  </a:lnTo>
                  <a:lnTo>
                    <a:pt x="401472" y="55105"/>
                  </a:lnTo>
                  <a:lnTo>
                    <a:pt x="393877" y="55105"/>
                  </a:lnTo>
                  <a:lnTo>
                    <a:pt x="387616" y="61264"/>
                  </a:lnTo>
                  <a:lnTo>
                    <a:pt x="387616" y="76479"/>
                  </a:lnTo>
                  <a:lnTo>
                    <a:pt x="393877" y="82651"/>
                  </a:lnTo>
                  <a:lnTo>
                    <a:pt x="409079" y="82651"/>
                  </a:lnTo>
                  <a:lnTo>
                    <a:pt x="415328" y="76479"/>
                  </a:lnTo>
                  <a:lnTo>
                    <a:pt x="421589" y="82651"/>
                  </a:lnTo>
                  <a:lnTo>
                    <a:pt x="436791" y="82651"/>
                  </a:lnTo>
                  <a:lnTo>
                    <a:pt x="443052" y="76479"/>
                  </a:lnTo>
                  <a:lnTo>
                    <a:pt x="449313" y="82651"/>
                  </a:lnTo>
                  <a:lnTo>
                    <a:pt x="464515" y="82651"/>
                  </a:lnTo>
                  <a:lnTo>
                    <a:pt x="470776" y="76479"/>
                  </a:lnTo>
                  <a:lnTo>
                    <a:pt x="470776" y="61264"/>
                  </a:lnTo>
                  <a:close/>
                </a:path>
                <a:path w="471170" h="220979" extrusionOk="0">
                  <a:moveTo>
                    <a:pt x="470776" y="6172"/>
                  </a:moveTo>
                  <a:lnTo>
                    <a:pt x="464515" y="0"/>
                  </a:lnTo>
                  <a:lnTo>
                    <a:pt x="456907" y="0"/>
                  </a:lnTo>
                  <a:lnTo>
                    <a:pt x="449313" y="0"/>
                  </a:lnTo>
                  <a:lnTo>
                    <a:pt x="443052" y="6172"/>
                  </a:lnTo>
                  <a:lnTo>
                    <a:pt x="436791" y="0"/>
                  </a:lnTo>
                  <a:lnTo>
                    <a:pt x="429196" y="0"/>
                  </a:lnTo>
                  <a:lnTo>
                    <a:pt x="421589" y="0"/>
                  </a:lnTo>
                  <a:lnTo>
                    <a:pt x="415328" y="6172"/>
                  </a:lnTo>
                  <a:lnTo>
                    <a:pt x="409079" y="0"/>
                  </a:lnTo>
                  <a:lnTo>
                    <a:pt x="401472" y="0"/>
                  </a:lnTo>
                  <a:lnTo>
                    <a:pt x="393877" y="0"/>
                  </a:lnTo>
                  <a:lnTo>
                    <a:pt x="387616" y="6172"/>
                  </a:lnTo>
                  <a:lnTo>
                    <a:pt x="381355" y="0"/>
                  </a:lnTo>
                  <a:lnTo>
                    <a:pt x="373761" y="0"/>
                  </a:lnTo>
                  <a:lnTo>
                    <a:pt x="366153" y="0"/>
                  </a:lnTo>
                  <a:lnTo>
                    <a:pt x="359892" y="6172"/>
                  </a:lnTo>
                  <a:lnTo>
                    <a:pt x="353631" y="0"/>
                  </a:lnTo>
                  <a:lnTo>
                    <a:pt x="346036" y="0"/>
                  </a:lnTo>
                  <a:lnTo>
                    <a:pt x="338442" y="0"/>
                  </a:lnTo>
                  <a:lnTo>
                    <a:pt x="332181" y="6172"/>
                  </a:lnTo>
                  <a:lnTo>
                    <a:pt x="325920" y="0"/>
                  </a:lnTo>
                  <a:lnTo>
                    <a:pt x="318312" y="0"/>
                  </a:lnTo>
                  <a:lnTo>
                    <a:pt x="310718" y="0"/>
                  </a:lnTo>
                  <a:lnTo>
                    <a:pt x="304457" y="6172"/>
                  </a:lnTo>
                  <a:lnTo>
                    <a:pt x="298653" y="0"/>
                  </a:lnTo>
                  <a:lnTo>
                    <a:pt x="290601" y="0"/>
                  </a:lnTo>
                  <a:lnTo>
                    <a:pt x="282994" y="0"/>
                  </a:lnTo>
                  <a:lnTo>
                    <a:pt x="276745" y="6172"/>
                  </a:lnTo>
                  <a:lnTo>
                    <a:pt x="270929" y="0"/>
                  </a:lnTo>
                  <a:lnTo>
                    <a:pt x="263334" y="0"/>
                  </a:lnTo>
                  <a:lnTo>
                    <a:pt x="255282" y="0"/>
                  </a:lnTo>
                  <a:lnTo>
                    <a:pt x="249466" y="6172"/>
                  </a:lnTo>
                  <a:lnTo>
                    <a:pt x="243205" y="0"/>
                  </a:lnTo>
                  <a:lnTo>
                    <a:pt x="235610" y="0"/>
                  </a:lnTo>
                  <a:lnTo>
                    <a:pt x="227558" y="0"/>
                  </a:lnTo>
                  <a:lnTo>
                    <a:pt x="221754" y="6172"/>
                  </a:lnTo>
                  <a:lnTo>
                    <a:pt x="221754" y="21386"/>
                  </a:lnTo>
                  <a:lnTo>
                    <a:pt x="227558" y="27546"/>
                  </a:lnTo>
                  <a:lnTo>
                    <a:pt x="221754" y="33718"/>
                  </a:lnTo>
                  <a:lnTo>
                    <a:pt x="215493" y="27546"/>
                  </a:lnTo>
                  <a:lnTo>
                    <a:pt x="207886" y="27546"/>
                  </a:lnTo>
                  <a:lnTo>
                    <a:pt x="200291" y="27546"/>
                  </a:lnTo>
                  <a:lnTo>
                    <a:pt x="194030" y="33718"/>
                  </a:lnTo>
                  <a:lnTo>
                    <a:pt x="194030" y="48933"/>
                  </a:lnTo>
                  <a:lnTo>
                    <a:pt x="200291" y="55092"/>
                  </a:lnTo>
                  <a:lnTo>
                    <a:pt x="215493" y="55092"/>
                  </a:lnTo>
                  <a:lnTo>
                    <a:pt x="221754" y="48933"/>
                  </a:lnTo>
                  <a:lnTo>
                    <a:pt x="227558" y="55092"/>
                  </a:lnTo>
                  <a:lnTo>
                    <a:pt x="243205" y="55092"/>
                  </a:lnTo>
                  <a:lnTo>
                    <a:pt x="249466" y="48933"/>
                  </a:lnTo>
                  <a:lnTo>
                    <a:pt x="249466" y="33718"/>
                  </a:lnTo>
                  <a:lnTo>
                    <a:pt x="243205" y="27546"/>
                  </a:lnTo>
                  <a:lnTo>
                    <a:pt x="249466" y="21386"/>
                  </a:lnTo>
                  <a:lnTo>
                    <a:pt x="255282" y="27546"/>
                  </a:lnTo>
                  <a:lnTo>
                    <a:pt x="270929" y="27546"/>
                  </a:lnTo>
                  <a:lnTo>
                    <a:pt x="276745" y="21386"/>
                  </a:lnTo>
                  <a:lnTo>
                    <a:pt x="282994" y="27546"/>
                  </a:lnTo>
                  <a:lnTo>
                    <a:pt x="298653" y="27546"/>
                  </a:lnTo>
                  <a:lnTo>
                    <a:pt x="304457" y="21386"/>
                  </a:lnTo>
                  <a:lnTo>
                    <a:pt x="310718" y="27546"/>
                  </a:lnTo>
                  <a:lnTo>
                    <a:pt x="325920" y="27546"/>
                  </a:lnTo>
                  <a:lnTo>
                    <a:pt x="332181" y="21386"/>
                  </a:lnTo>
                  <a:lnTo>
                    <a:pt x="338442" y="27546"/>
                  </a:lnTo>
                  <a:lnTo>
                    <a:pt x="332181" y="33718"/>
                  </a:lnTo>
                  <a:lnTo>
                    <a:pt x="332181" y="48933"/>
                  </a:lnTo>
                  <a:lnTo>
                    <a:pt x="338442" y="55092"/>
                  </a:lnTo>
                  <a:lnTo>
                    <a:pt x="353631" y="55092"/>
                  </a:lnTo>
                  <a:lnTo>
                    <a:pt x="359892" y="48933"/>
                  </a:lnTo>
                  <a:lnTo>
                    <a:pt x="359892" y="33718"/>
                  </a:lnTo>
                  <a:lnTo>
                    <a:pt x="353631" y="27546"/>
                  </a:lnTo>
                  <a:lnTo>
                    <a:pt x="359892" y="21386"/>
                  </a:lnTo>
                  <a:lnTo>
                    <a:pt x="366153" y="27546"/>
                  </a:lnTo>
                  <a:lnTo>
                    <a:pt x="381355" y="27546"/>
                  </a:lnTo>
                  <a:lnTo>
                    <a:pt x="387616" y="21386"/>
                  </a:lnTo>
                  <a:lnTo>
                    <a:pt x="393877" y="27546"/>
                  </a:lnTo>
                  <a:lnTo>
                    <a:pt x="387616" y="33718"/>
                  </a:lnTo>
                  <a:lnTo>
                    <a:pt x="387616" y="48933"/>
                  </a:lnTo>
                  <a:lnTo>
                    <a:pt x="393877" y="55092"/>
                  </a:lnTo>
                  <a:lnTo>
                    <a:pt x="409079" y="55092"/>
                  </a:lnTo>
                  <a:lnTo>
                    <a:pt x="415328" y="48933"/>
                  </a:lnTo>
                  <a:lnTo>
                    <a:pt x="415328" y="33718"/>
                  </a:lnTo>
                  <a:lnTo>
                    <a:pt x="409079" y="27546"/>
                  </a:lnTo>
                  <a:lnTo>
                    <a:pt x="415328" y="21386"/>
                  </a:lnTo>
                  <a:lnTo>
                    <a:pt x="421589" y="27546"/>
                  </a:lnTo>
                  <a:lnTo>
                    <a:pt x="436791" y="27546"/>
                  </a:lnTo>
                  <a:lnTo>
                    <a:pt x="443052" y="21386"/>
                  </a:lnTo>
                  <a:lnTo>
                    <a:pt x="449313" y="27546"/>
                  </a:lnTo>
                  <a:lnTo>
                    <a:pt x="443052" y="33718"/>
                  </a:lnTo>
                  <a:lnTo>
                    <a:pt x="443052" y="48933"/>
                  </a:lnTo>
                  <a:lnTo>
                    <a:pt x="449313" y="55092"/>
                  </a:lnTo>
                  <a:lnTo>
                    <a:pt x="464515" y="55092"/>
                  </a:lnTo>
                  <a:lnTo>
                    <a:pt x="470776" y="48933"/>
                  </a:lnTo>
                  <a:lnTo>
                    <a:pt x="470776" y="33718"/>
                  </a:lnTo>
                  <a:lnTo>
                    <a:pt x="464515" y="27546"/>
                  </a:lnTo>
                  <a:lnTo>
                    <a:pt x="470776" y="21386"/>
                  </a:lnTo>
                  <a:lnTo>
                    <a:pt x="470776" y="6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1073066" y="5530761"/>
              <a:ext cx="692785" cy="688975"/>
            </a:xfrm>
            <a:custGeom>
              <a:avLst/>
              <a:gdLst/>
              <a:ahLst/>
              <a:cxnLst/>
              <a:rect l="l" t="t" r="r" b="b"/>
              <a:pathLst>
                <a:path w="692784" h="688975" extrusionOk="0">
                  <a:moveTo>
                    <a:pt x="138899" y="551002"/>
                  </a:moveTo>
                  <a:lnTo>
                    <a:pt x="55880" y="551002"/>
                  </a:lnTo>
                  <a:lnTo>
                    <a:pt x="55880" y="633615"/>
                  </a:lnTo>
                  <a:lnTo>
                    <a:pt x="138899" y="633615"/>
                  </a:lnTo>
                  <a:lnTo>
                    <a:pt x="138899" y="551002"/>
                  </a:lnTo>
                  <a:close/>
                </a:path>
                <a:path w="692784" h="688975" extrusionOk="0">
                  <a:moveTo>
                    <a:pt x="138899" y="55079"/>
                  </a:moveTo>
                  <a:lnTo>
                    <a:pt x="55880" y="55079"/>
                  </a:lnTo>
                  <a:lnTo>
                    <a:pt x="55880" y="137693"/>
                  </a:lnTo>
                  <a:lnTo>
                    <a:pt x="138899" y="137693"/>
                  </a:lnTo>
                  <a:lnTo>
                    <a:pt x="138899" y="55079"/>
                  </a:lnTo>
                  <a:close/>
                </a:path>
                <a:path w="692784" h="688975" extrusionOk="0">
                  <a:moveTo>
                    <a:pt x="194030" y="495884"/>
                  </a:moveTo>
                  <a:lnTo>
                    <a:pt x="164960" y="495884"/>
                  </a:lnTo>
                  <a:lnTo>
                    <a:pt x="164960" y="524878"/>
                  </a:lnTo>
                  <a:lnTo>
                    <a:pt x="164960" y="659955"/>
                  </a:lnTo>
                  <a:lnTo>
                    <a:pt x="29057" y="659955"/>
                  </a:lnTo>
                  <a:lnTo>
                    <a:pt x="29057" y="524878"/>
                  </a:lnTo>
                  <a:lnTo>
                    <a:pt x="164960" y="524878"/>
                  </a:lnTo>
                  <a:lnTo>
                    <a:pt x="164960" y="495884"/>
                  </a:lnTo>
                  <a:lnTo>
                    <a:pt x="0" y="495884"/>
                  </a:lnTo>
                  <a:lnTo>
                    <a:pt x="0" y="688949"/>
                  </a:lnTo>
                  <a:lnTo>
                    <a:pt x="194030" y="688949"/>
                  </a:lnTo>
                  <a:lnTo>
                    <a:pt x="194030" y="659955"/>
                  </a:lnTo>
                  <a:lnTo>
                    <a:pt x="194030" y="524878"/>
                  </a:lnTo>
                  <a:lnTo>
                    <a:pt x="194030" y="495884"/>
                  </a:lnTo>
                  <a:close/>
                </a:path>
                <a:path w="692784" h="688975" extrusionOk="0">
                  <a:moveTo>
                    <a:pt x="194030" y="0"/>
                  </a:moveTo>
                  <a:lnTo>
                    <a:pt x="164960" y="0"/>
                  </a:lnTo>
                  <a:lnTo>
                    <a:pt x="164960" y="28689"/>
                  </a:lnTo>
                  <a:lnTo>
                    <a:pt x="164960" y="163753"/>
                  </a:lnTo>
                  <a:lnTo>
                    <a:pt x="29057" y="163753"/>
                  </a:lnTo>
                  <a:lnTo>
                    <a:pt x="29057" y="28689"/>
                  </a:lnTo>
                  <a:lnTo>
                    <a:pt x="164960" y="28689"/>
                  </a:lnTo>
                  <a:lnTo>
                    <a:pt x="164960" y="0"/>
                  </a:lnTo>
                  <a:lnTo>
                    <a:pt x="0" y="0"/>
                  </a:lnTo>
                  <a:lnTo>
                    <a:pt x="0" y="193078"/>
                  </a:lnTo>
                  <a:lnTo>
                    <a:pt x="194030" y="193078"/>
                  </a:lnTo>
                  <a:lnTo>
                    <a:pt x="194030" y="163753"/>
                  </a:lnTo>
                  <a:lnTo>
                    <a:pt x="194030" y="28689"/>
                  </a:lnTo>
                  <a:lnTo>
                    <a:pt x="194030" y="0"/>
                  </a:lnTo>
                  <a:close/>
                </a:path>
                <a:path w="692784" h="688975" extrusionOk="0">
                  <a:moveTo>
                    <a:pt x="249466" y="667385"/>
                  </a:moveTo>
                  <a:lnTo>
                    <a:pt x="243205" y="661238"/>
                  </a:lnTo>
                  <a:lnTo>
                    <a:pt x="235597" y="661238"/>
                  </a:lnTo>
                  <a:lnTo>
                    <a:pt x="228003" y="661238"/>
                  </a:lnTo>
                  <a:lnTo>
                    <a:pt x="221742" y="667385"/>
                  </a:lnTo>
                  <a:lnTo>
                    <a:pt x="221742" y="682586"/>
                  </a:lnTo>
                  <a:lnTo>
                    <a:pt x="228003" y="688733"/>
                  </a:lnTo>
                  <a:lnTo>
                    <a:pt x="243205" y="688733"/>
                  </a:lnTo>
                  <a:lnTo>
                    <a:pt x="249466" y="682586"/>
                  </a:lnTo>
                  <a:lnTo>
                    <a:pt x="249466" y="667385"/>
                  </a:lnTo>
                  <a:close/>
                </a:path>
                <a:path w="692784" h="688975" extrusionOk="0">
                  <a:moveTo>
                    <a:pt x="415772" y="667385"/>
                  </a:moveTo>
                  <a:lnTo>
                    <a:pt x="409511" y="661238"/>
                  </a:lnTo>
                  <a:lnTo>
                    <a:pt x="401916" y="661238"/>
                  </a:lnTo>
                  <a:lnTo>
                    <a:pt x="394309" y="661238"/>
                  </a:lnTo>
                  <a:lnTo>
                    <a:pt x="388061" y="667385"/>
                  </a:lnTo>
                  <a:lnTo>
                    <a:pt x="381800" y="661238"/>
                  </a:lnTo>
                  <a:lnTo>
                    <a:pt x="374192" y="661238"/>
                  </a:lnTo>
                  <a:lnTo>
                    <a:pt x="366598" y="661238"/>
                  </a:lnTo>
                  <a:lnTo>
                    <a:pt x="360337" y="667385"/>
                  </a:lnTo>
                  <a:lnTo>
                    <a:pt x="354076" y="661238"/>
                  </a:lnTo>
                  <a:lnTo>
                    <a:pt x="346481" y="661238"/>
                  </a:lnTo>
                  <a:lnTo>
                    <a:pt x="338874" y="661238"/>
                  </a:lnTo>
                  <a:lnTo>
                    <a:pt x="332613" y="667385"/>
                  </a:lnTo>
                  <a:lnTo>
                    <a:pt x="332613" y="682586"/>
                  </a:lnTo>
                  <a:lnTo>
                    <a:pt x="338874" y="688733"/>
                  </a:lnTo>
                  <a:lnTo>
                    <a:pt x="354076" y="688733"/>
                  </a:lnTo>
                  <a:lnTo>
                    <a:pt x="360337" y="682586"/>
                  </a:lnTo>
                  <a:lnTo>
                    <a:pt x="366598" y="688733"/>
                  </a:lnTo>
                  <a:lnTo>
                    <a:pt x="381800" y="688733"/>
                  </a:lnTo>
                  <a:lnTo>
                    <a:pt x="388061" y="682586"/>
                  </a:lnTo>
                  <a:lnTo>
                    <a:pt x="394309" y="688733"/>
                  </a:lnTo>
                  <a:lnTo>
                    <a:pt x="409511" y="688733"/>
                  </a:lnTo>
                  <a:lnTo>
                    <a:pt x="415772" y="682586"/>
                  </a:lnTo>
                  <a:lnTo>
                    <a:pt x="415772" y="667385"/>
                  </a:lnTo>
                  <a:close/>
                </a:path>
                <a:path w="692784" h="688975" extrusionOk="0">
                  <a:moveTo>
                    <a:pt x="636943" y="55079"/>
                  </a:moveTo>
                  <a:lnTo>
                    <a:pt x="553923" y="55079"/>
                  </a:lnTo>
                  <a:lnTo>
                    <a:pt x="553923" y="137693"/>
                  </a:lnTo>
                  <a:lnTo>
                    <a:pt x="636943" y="137693"/>
                  </a:lnTo>
                  <a:lnTo>
                    <a:pt x="636943" y="55079"/>
                  </a:lnTo>
                  <a:close/>
                </a:path>
                <a:path w="692784" h="688975" extrusionOk="0">
                  <a:moveTo>
                    <a:pt x="692518" y="667385"/>
                  </a:moveTo>
                  <a:lnTo>
                    <a:pt x="686257" y="661238"/>
                  </a:lnTo>
                  <a:lnTo>
                    <a:pt x="678649" y="661238"/>
                  </a:lnTo>
                  <a:lnTo>
                    <a:pt x="671055" y="661238"/>
                  </a:lnTo>
                  <a:lnTo>
                    <a:pt x="664794" y="667385"/>
                  </a:lnTo>
                  <a:lnTo>
                    <a:pt x="658533" y="661238"/>
                  </a:lnTo>
                  <a:lnTo>
                    <a:pt x="650938" y="661238"/>
                  </a:lnTo>
                  <a:lnTo>
                    <a:pt x="643331" y="661238"/>
                  </a:lnTo>
                  <a:lnTo>
                    <a:pt x="637070" y="667385"/>
                  </a:lnTo>
                  <a:lnTo>
                    <a:pt x="630821" y="661238"/>
                  </a:lnTo>
                  <a:lnTo>
                    <a:pt x="637070" y="655002"/>
                  </a:lnTo>
                  <a:lnTo>
                    <a:pt x="637070" y="639800"/>
                  </a:lnTo>
                  <a:lnTo>
                    <a:pt x="630821" y="633653"/>
                  </a:lnTo>
                  <a:lnTo>
                    <a:pt x="623214" y="633653"/>
                  </a:lnTo>
                  <a:lnTo>
                    <a:pt x="615619" y="633653"/>
                  </a:lnTo>
                  <a:lnTo>
                    <a:pt x="609358" y="639800"/>
                  </a:lnTo>
                  <a:lnTo>
                    <a:pt x="609358" y="655002"/>
                  </a:lnTo>
                  <a:lnTo>
                    <a:pt x="615619" y="661238"/>
                  </a:lnTo>
                  <a:lnTo>
                    <a:pt x="609358" y="667385"/>
                  </a:lnTo>
                  <a:lnTo>
                    <a:pt x="603097" y="661238"/>
                  </a:lnTo>
                  <a:lnTo>
                    <a:pt x="595503" y="661238"/>
                  </a:lnTo>
                  <a:lnTo>
                    <a:pt x="587895" y="661238"/>
                  </a:lnTo>
                  <a:lnTo>
                    <a:pt x="581634" y="667385"/>
                  </a:lnTo>
                  <a:lnTo>
                    <a:pt x="575373" y="661238"/>
                  </a:lnTo>
                  <a:lnTo>
                    <a:pt x="567778" y="661238"/>
                  </a:lnTo>
                  <a:lnTo>
                    <a:pt x="560184" y="661238"/>
                  </a:lnTo>
                  <a:lnTo>
                    <a:pt x="553923" y="667385"/>
                  </a:lnTo>
                  <a:lnTo>
                    <a:pt x="547662" y="661238"/>
                  </a:lnTo>
                  <a:lnTo>
                    <a:pt x="540054" y="661238"/>
                  </a:lnTo>
                  <a:lnTo>
                    <a:pt x="532460" y="661238"/>
                  </a:lnTo>
                  <a:lnTo>
                    <a:pt x="526199" y="667385"/>
                  </a:lnTo>
                  <a:lnTo>
                    <a:pt x="520395" y="661238"/>
                  </a:lnTo>
                  <a:lnTo>
                    <a:pt x="512343" y="661238"/>
                  </a:lnTo>
                  <a:lnTo>
                    <a:pt x="504736" y="661238"/>
                  </a:lnTo>
                  <a:lnTo>
                    <a:pt x="498487" y="667385"/>
                  </a:lnTo>
                  <a:lnTo>
                    <a:pt x="492671" y="661238"/>
                  </a:lnTo>
                  <a:lnTo>
                    <a:pt x="485076" y="661238"/>
                  </a:lnTo>
                  <a:lnTo>
                    <a:pt x="477024" y="661238"/>
                  </a:lnTo>
                  <a:lnTo>
                    <a:pt x="471208" y="667385"/>
                  </a:lnTo>
                  <a:lnTo>
                    <a:pt x="471208" y="682586"/>
                  </a:lnTo>
                  <a:lnTo>
                    <a:pt x="477024" y="688733"/>
                  </a:lnTo>
                  <a:lnTo>
                    <a:pt x="492671" y="688733"/>
                  </a:lnTo>
                  <a:lnTo>
                    <a:pt x="498487" y="682586"/>
                  </a:lnTo>
                  <a:lnTo>
                    <a:pt x="504736" y="688733"/>
                  </a:lnTo>
                  <a:lnTo>
                    <a:pt x="520395" y="688733"/>
                  </a:lnTo>
                  <a:lnTo>
                    <a:pt x="526199" y="682586"/>
                  </a:lnTo>
                  <a:lnTo>
                    <a:pt x="532460" y="688733"/>
                  </a:lnTo>
                  <a:lnTo>
                    <a:pt x="547662" y="688733"/>
                  </a:lnTo>
                  <a:lnTo>
                    <a:pt x="553923" y="682586"/>
                  </a:lnTo>
                  <a:lnTo>
                    <a:pt x="560184" y="688733"/>
                  </a:lnTo>
                  <a:lnTo>
                    <a:pt x="575373" y="688733"/>
                  </a:lnTo>
                  <a:lnTo>
                    <a:pt x="581634" y="682586"/>
                  </a:lnTo>
                  <a:lnTo>
                    <a:pt x="587895" y="688733"/>
                  </a:lnTo>
                  <a:lnTo>
                    <a:pt x="603097" y="688733"/>
                  </a:lnTo>
                  <a:lnTo>
                    <a:pt x="609358" y="682586"/>
                  </a:lnTo>
                  <a:lnTo>
                    <a:pt x="615619" y="688733"/>
                  </a:lnTo>
                  <a:lnTo>
                    <a:pt x="630821" y="688733"/>
                  </a:lnTo>
                  <a:lnTo>
                    <a:pt x="637070" y="682586"/>
                  </a:lnTo>
                  <a:lnTo>
                    <a:pt x="643331" y="688733"/>
                  </a:lnTo>
                  <a:lnTo>
                    <a:pt x="658533" y="688733"/>
                  </a:lnTo>
                  <a:lnTo>
                    <a:pt x="664794" y="682586"/>
                  </a:lnTo>
                  <a:lnTo>
                    <a:pt x="671055" y="688733"/>
                  </a:lnTo>
                  <a:lnTo>
                    <a:pt x="686257" y="688733"/>
                  </a:lnTo>
                  <a:lnTo>
                    <a:pt x="692518" y="682586"/>
                  </a:lnTo>
                  <a:lnTo>
                    <a:pt x="692518" y="667385"/>
                  </a:lnTo>
                  <a:close/>
                </a:path>
                <a:path w="692784" h="688975" extrusionOk="0">
                  <a:moveTo>
                    <a:pt x="692518" y="0"/>
                  </a:moveTo>
                  <a:lnTo>
                    <a:pt x="663448" y="0"/>
                  </a:lnTo>
                  <a:lnTo>
                    <a:pt x="663448" y="28689"/>
                  </a:lnTo>
                  <a:lnTo>
                    <a:pt x="663448" y="163753"/>
                  </a:lnTo>
                  <a:lnTo>
                    <a:pt x="527545" y="163753"/>
                  </a:lnTo>
                  <a:lnTo>
                    <a:pt x="527545" y="28689"/>
                  </a:lnTo>
                  <a:lnTo>
                    <a:pt x="663448" y="28689"/>
                  </a:lnTo>
                  <a:lnTo>
                    <a:pt x="663448" y="0"/>
                  </a:lnTo>
                  <a:lnTo>
                    <a:pt x="498487" y="0"/>
                  </a:lnTo>
                  <a:lnTo>
                    <a:pt x="498487" y="193078"/>
                  </a:lnTo>
                  <a:lnTo>
                    <a:pt x="692518" y="193078"/>
                  </a:lnTo>
                  <a:lnTo>
                    <a:pt x="692518" y="163753"/>
                  </a:lnTo>
                  <a:lnTo>
                    <a:pt x="692518" y="28689"/>
                  </a:lnTo>
                  <a:lnTo>
                    <a:pt x="6925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76" name="Google Shape;376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42534" y="728472"/>
              <a:ext cx="2106930" cy="2908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9"/>
          <p:cNvSpPr txBox="1"/>
          <p:nvPr/>
        </p:nvSpPr>
        <p:spPr>
          <a:xfrm>
            <a:off x="7352689" y="6027150"/>
            <a:ext cx="74739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60605F"/>
                </a:solidFill>
                <a:latin typeface="Arial"/>
                <a:ea typeface="Arial"/>
                <a:cs typeface="Arial"/>
                <a:sym typeface="Arial"/>
              </a:rPr>
              <a:t>@EsdegCol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841044" y="6507886"/>
            <a:ext cx="339026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Enero/2024  </a:t>
            </a:r>
            <a:r>
              <a:rPr lang="es-CO" sz="1100" b="1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rPr>
              <a:t>UNIÓN, PROYECCIÓN, LIDERAZGO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5956745" y="6027150"/>
            <a:ext cx="1062355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207645" marR="5080" lvl="0" indent="-195580" algn="l" rtl="0">
              <a:lnSpc>
                <a:spcPct val="101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60605F"/>
                </a:solidFill>
                <a:latin typeface="Arial"/>
                <a:ea typeface="Arial"/>
                <a:cs typeface="Arial"/>
                <a:sym typeface="Arial"/>
              </a:rPr>
              <a:t>Escuela Superior de Guerra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 txBox="1"/>
          <p:nvPr/>
        </p:nvSpPr>
        <p:spPr>
          <a:xfrm>
            <a:off x="8494339" y="6027150"/>
            <a:ext cx="1062355" cy="32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0" anchor="t" anchorCtr="0">
            <a:spAutoFit/>
          </a:bodyPr>
          <a:lstStyle/>
          <a:p>
            <a:pPr marL="207645" marR="5080" lvl="0" indent="-195580" algn="l" rtl="0">
              <a:lnSpc>
                <a:spcPct val="101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60605F"/>
                </a:solidFill>
                <a:latin typeface="Arial"/>
                <a:ea typeface="Arial"/>
                <a:cs typeface="Arial"/>
                <a:sym typeface="Arial"/>
              </a:rPr>
              <a:t>Escuela Superior de Guerra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 txBox="1"/>
          <p:nvPr/>
        </p:nvSpPr>
        <p:spPr>
          <a:xfrm>
            <a:off x="9939552" y="6027150"/>
            <a:ext cx="737235" cy="18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50">
                <a:solidFill>
                  <a:srgbClr val="60605F"/>
                </a:solidFill>
                <a:latin typeface="Arial"/>
                <a:ea typeface="Arial"/>
                <a:cs typeface="Arial"/>
                <a:sym typeface="Arial"/>
              </a:rPr>
              <a:t>Esdeguecol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9"/>
          <p:cNvSpPr txBox="1">
            <a:spLocks noGrp="1"/>
          </p:cNvSpPr>
          <p:nvPr>
            <p:ph type="title"/>
          </p:nvPr>
        </p:nvSpPr>
        <p:spPr>
          <a:xfrm>
            <a:off x="4202429" y="3488893"/>
            <a:ext cx="6088446" cy="152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800" dirty="0">
                <a:solidFill>
                  <a:srgbClr val="CEE6FD"/>
                </a:solidFill>
              </a:rPr>
              <a:t>Gracias</a:t>
            </a:r>
            <a:endParaRPr sz="9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4"/>
    </mc:Choice>
    <mc:Fallback xmlns="">
      <p:transition spd="slow" advTm="122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g2d7a6414ddb_0_23"/>
          <p:cNvGrpSpPr/>
          <p:nvPr/>
        </p:nvGrpSpPr>
        <p:grpSpPr>
          <a:xfrm>
            <a:off x="0" y="0"/>
            <a:ext cx="12192000" cy="6135853"/>
            <a:chOff x="0" y="3"/>
            <a:chExt cx="12192000" cy="6858000"/>
          </a:xfrm>
        </p:grpSpPr>
        <p:pic>
          <p:nvPicPr>
            <p:cNvPr id="60" name="Google Shape;60;g2d7a6414ddb_0_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g2d7a6414ddb_0_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518" y="247015"/>
              <a:ext cx="2918714" cy="9361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g2d7a6414ddb_0_23"/>
          <p:cNvSpPr txBox="1"/>
          <p:nvPr/>
        </p:nvSpPr>
        <p:spPr>
          <a:xfrm>
            <a:off x="841044" y="6456070"/>
            <a:ext cx="12936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2d7a6414ddb_0_23"/>
          <p:cNvSpPr txBox="1"/>
          <p:nvPr/>
        </p:nvSpPr>
        <p:spPr>
          <a:xfrm>
            <a:off x="2230882" y="6468567"/>
            <a:ext cx="20001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b="1">
                <a:solidFill>
                  <a:srgbClr val="1C6AB1"/>
                </a:solidFill>
                <a:latin typeface="Calibri"/>
                <a:ea typeface="Calibri"/>
                <a:cs typeface="Calibri"/>
                <a:sym typeface="Calibri"/>
              </a:rPr>
              <a:t>UNIÓN, PROYECCIÓN, LIDERAZGO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g2d7a6414ddb_0_23"/>
          <p:cNvGrpSpPr/>
          <p:nvPr/>
        </p:nvGrpSpPr>
        <p:grpSpPr>
          <a:xfrm>
            <a:off x="2178304" y="6472732"/>
            <a:ext cx="10014204" cy="190500"/>
            <a:chOff x="2178304" y="6472732"/>
            <a:chExt cx="10014204" cy="190500"/>
          </a:xfrm>
        </p:grpSpPr>
        <p:sp>
          <p:nvSpPr>
            <p:cNvPr id="65" name="Google Shape;65;g2d7a6414ddb_0_23"/>
            <p:cNvSpPr/>
            <p:nvPr/>
          </p:nvSpPr>
          <p:spPr>
            <a:xfrm>
              <a:off x="4293743" y="6570713"/>
              <a:ext cx="7898765" cy="0"/>
            </a:xfrm>
            <a:custGeom>
              <a:avLst/>
              <a:gdLst/>
              <a:ahLst/>
              <a:cxnLst/>
              <a:rect l="l" t="t" r="r" b="b"/>
              <a:pathLst>
                <a:path w="7898765" h="120000" extrusionOk="0">
                  <a:moveTo>
                    <a:pt x="0" y="0"/>
                  </a:moveTo>
                  <a:lnTo>
                    <a:pt x="7898257" y="0"/>
                  </a:lnTo>
                </a:path>
              </a:pathLst>
            </a:custGeom>
            <a:noFill/>
            <a:ln w="9525" cap="flat" cmpd="sng">
              <a:solidFill>
                <a:srgbClr val="1C6A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g2d7a6414ddb_0_23"/>
            <p:cNvSpPr/>
            <p:nvPr/>
          </p:nvSpPr>
          <p:spPr>
            <a:xfrm>
              <a:off x="2178304" y="6472732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w="120000" h="190500" extrusionOk="0">
                  <a:moveTo>
                    <a:pt x="0" y="0"/>
                  </a:moveTo>
                  <a:lnTo>
                    <a:pt x="0" y="189992"/>
                  </a:lnTo>
                </a:path>
              </a:pathLst>
            </a:custGeom>
            <a:noFill/>
            <a:ln w="28575" cap="flat" cmpd="sng">
              <a:solidFill>
                <a:srgbClr val="AE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8" name="Google Shape;68;g2d7a6414ddb_0_23"/>
          <p:cNvSpPr txBox="1"/>
          <p:nvPr/>
        </p:nvSpPr>
        <p:spPr>
          <a:xfrm>
            <a:off x="692518" y="4588837"/>
            <a:ext cx="10647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MY CHAVARRO </a:t>
            </a:r>
            <a:r>
              <a:rPr lang="es-CO" sz="2400" dirty="0" err="1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GUTIERREZ</a:t>
            </a: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 LUIS ALBERTO</a:t>
            </a:r>
            <a:endParaRPr sz="2400" dirty="0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MY </a:t>
            </a:r>
            <a:r>
              <a:rPr lang="es-CO" sz="2400" dirty="0" err="1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ESMERAL</a:t>
            </a: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 MADRID DIEGO ALEJANDRO</a:t>
            </a:r>
            <a:endParaRPr sz="2400" dirty="0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MY GUERRERO CORTES ALEX DANNY</a:t>
            </a:r>
            <a:endParaRPr sz="2400" dirty="0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MY ROBLES OCAMPO EDNA GIANNINE</a:t>
            </a:r>
            <a:endParaRPr sz="2400" dirty="0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7;g2d7a6414ddb_0_23">
            <a:extLst>
              <a:ext uri="{FF2B5EF4-FFF2-40B4-BE49-F238E27FC236}">
                <a16:creationId xmlns:a16="http://schemas.microsoft.com/office/drawing/2014/main" id="{7D13D2E1-EE98-4B0E-90E1-D85DED32BE2C}"/>
              </a:ext>
            </a:extLst>
          </p:cNvPr>
          <p:cNvSpPr txBox="1">
            <a:spLocks/>
          </p:cNvSpPr>
          <p:nvPr/>
        </p:nvSpPr>
        <p:spPr>
          <a:xfrm>
            <a:off x="851582" y="3305680"/>
            <a:ext cx="11343756" cy="128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333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algn="ctr">
              <a:lnSpc>
                <a:spcPct val="103703"/>
              </a:lnSpc>
            </a:pPr>
            <a:r>
              <a:rPr lang="en-US" dirty="0">
                <a:solidFill>
                  <a:schemeClr val="bg1"/>
                </a:solidFill>
              </a:rPr>
              <a:t>Remote Code Execution in Oracle Outside In Technology (CVE-2016-5558)</a:t>
            </a:r>
            <a:endParaRPr lang="en-US" sz="1400" b="0" dirty="0">
              <a:solidFill>
                <a:srgbClr val="58585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0"/>
    </mc:Choice>
    <mc:Fallback xmlns="">
      <p:transition spd="slow" advTm="102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"/>
          <p:cNvSpPr txBox="1"/>
          <p:nvPr/>
        </p:nvSpPr>
        <p:spPr>
          <a:xfrm>
            <a:off x="1757238" y="1688485"/>
            <a:ext cx="6439200" cy="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ym typeface="Calibri"/>
              </a:rPr>
              <a:t>Descripción del sistema</a:t>
            </a:r>
            <a:endParaRPr sz="2400" dirty="0">
              <a:sym typeface="Calibri"/>
            </a:endParaRPr>
          </a:p>
        </p:txBody>
      </p:sp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812393" y="186893"/>
            <a:ext cx="51315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rgbClr val="585858"/>
                </a:solidFill>
              </a:rPr>
              <a:t>AGENDA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812400" y="6248250"/>
            <a:ext cx="652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Remote Code Execution in Oracle Outside In Technology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1757238" y="2822762"/>
            <a:ext cx="4020000" cy="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/>
              <a:t>Tecnica de explotación</a:t>
            </a:r>
            <a:endParaRPr sz="1800" dirty="0"/>
          </a:p>
        </p:txBody>
      </p:sp>
      <p:grpSp>
        <p:nvGrpSpPr>
          <p:cNvPr id="78" name="Google Shape;78;p2"/>
          <p:cNvGrpSpPr/>
          <p:nvPr/>
        </p:nvGrpSpPr>
        <p:grpSpPr>
          <a:xfrm>
            <a:off x="1120897" y="1641291"/>
            <a:ext cx="435609" cy="441374"/>
            <a:chOff x="8871966" y="2540965"/>
            <a:chExt cx="435609" cy="441374"/>
          </a:xfrm>
        </p:grpSpPr>
        <p:sp>
          <p:nvSpPr>
            <p:cNvPr id="79" name="Google Shape;79;p2"/>
            <p:cNvSpPr/>
            <p:nvPr/>
          </p:nvSpPr>
          <p:spPr>
            <a:xfrm>
              <a:off x="8871966" y="254673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 extrusionOk="0">
                  <a:moveTo>
                    <a:pt x="217804" y="0"/>
                  </a:moveTo>
                  <a:lnTo>
                    <a:pt x="167871" y="5753"/>
                  </a:lnTo>
                  <a:lnTo>
                    <a:pt x="122029" y="22141"/>
                  </a:lnTo>
                  <a:lnTo>
                    <a:pt x="81588" y="47856"/>
                  </a:lnTo>
                  <a:lnTo>
                    <a:pt x="47856" y="81588"/>
                  </a:lnTo>
                  <a:lnTo>
                    <a:pt x="22141" y="122029"/>
                  </a:lnTo>
                  <a:lnTo>
                    <a:pt x="5753" y="167871"/>
                  </a:lnTo>
                  <a:lnTo>
                    <a:pt x="0" y="217805"/>
                  </a:lnTo>
                  <a:lnTo>
                    <a:pt x="5753" y="267731"/>
                  </a:lnTo>
                  <a:lnTo>
                    <a:pt x="22141" y="313555"/>
                  </a:lnTo>
                  <a:lnTo>
                    <a:pt x="47856" y="353971"/>
                  </a:lnTo>
                  <a:lnTo>
                    <a:pt x="81588" y="387676"/>
                  </a:lnTo>
                  <a:lnTo>
                    <a:pt x="122029" y="413366"/>
                  </a:lnTo>
                  <a:lnTo>
                    <a:pt x="167871" y="429736"/>
                  </a:lnTo>
                  <a:lnTo>
                    <a:pt x="217804" y="435483"/>
                  </a:lnTo>
                  <a:lnTo>
                    <a:pt x="267738" y="429736"/>
                  </a:lnTo>
                  <a:lnTo>
                    <a:pt x="313580" y="413366"/>
                  </a:lnTo>
                  <a:lnTo>
                    <a:pt x="354021" y="387676"/>
                  </a:lnTo>
                  <a:lnTo>
                    <a:pt x="387753" y="353971"/>
                  </a:lnTo>
                  <a:lnTo>
                    <a:pt x="413468" y="313555"/>
                  </a:lnTo>
                  <a:lnTo>
                    <a:pt x="429856" y="267731"/>
                  </a:lnTo>
                  <a:lnTo>
                    <a:pt x="435609" y="217805"/>
                  </a:lnTo>
                  <a:lnTo>
                    <a:pt x="429856" y="167871"/>
                  </a:lnTo>
                  <a:lnTo>
                    <a:pt x="413468" y="122029"/>
                  </a:lnTo>
                  <a:lnTo>
                    <a:pt x="387753" y="81588"/>
                  </a:lnTo>
                  <a:lnTo>
                    <a:pt x="354021" y="47856"/>
                  </a:lnTo>
                  <a:lnTo>
                    <a:pt x="313580" y="22141"/>
                  </a:lnTo>
                  <a:lnTo>
                    <a:pt x="267738" y="5753"/>
                  </a:lnTo>
                  <a:lnTo>
                    <a:pt x="217804" y="0"/>
                  </a:lnTo>
                  <a:close/>
                </a:path>
              </a:pathLst>
            </a:custGeom>
            <a:solidFill>
              <a:srgbClr val="0145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8920098" y="2540965"/>
              <a:ext cx="3333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400" b="1">
                  <a:solidFill>
                    <a:srgbClr val="CEE6FD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4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</a:t>
            </a:r>
            <a:r>
              <a:rPr lang="es-CO" sz="1200" b="0">
                <a:solidFill>
                  <a:srgbClr val="7E7E7E"/>
                </a:solidFill>
              </a:rPr>
              <a:t>5 </a:t>
            </a: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1117911" y="2837193"/>
            <a:ext cx="435609" cy="441374"/>
            <a:chOff x="8871966" y="2540965"/>
            <a:chExt cx="435609" cy="441374"/>
          </a:xfrm>
        </p:grpSpPr>
        <p:sp>
          <p:nvSpPr>
            <p:cNvPr id="83" name="Google Shape;83;p2"/>
            <p:cNvSpPr/>
            <p:nvPr/>
          </p:nvSpPr>
          <p:spPr>
            <a:xfrm>
              <a:off x="8871966" y="254673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 extrusionOk="0">
                  <a:moveTo>
                    <a:pt x="217804" y="0"/>
                  </a:moveTo>
                  <a:lnTo>
                    <a:pt x="167871" y="5753"/>
                  </a:lnTo>
                  <a:lnTo>
                    <a:pt x="122029" y="22141"/>
                  </a:lnTo>
                  <a:lnTo>
                    <a:pt x="81588" y="47856"/>
                  </a:lnTo>
                  <a:lnTo>
                    <a:pt x="47856" y="81588"/>
                  </a:lnTo>
                  <a:lnTo>
                    <a:pt x="22141" y="122029"/>
                  </a:lnTo>
                  <a:lnTo>
                    <a:pt x="5753" y="167871"/>
                  </a:lnTo>
                  <a:lnTo>
                    <a:pt x="0" y="217805"/>
                  </a:lnTo>
                  <a:lnTo>
                    <a:pt x="5753" y="267731"/>
                  </a:lnTo>
                  <a:lnTo>
                    <a:pt x="22141" y="313555"/>
                  </a:lnTo>
                  <a:lnTo>
                    <a:pt x="47856" y="353971"/>
                  </a:lnTo>
                  <a:lnTo>
                    <a:pt x="81588" y="387676"/>
                  </a:lnTo>
                  <a:lnTo>
                    <a:pt x="122029" y="413366"/>
                  </a:lnTo>
                  <a:lnTo>
                    <a:pt x="167871" y="429736"/>
                  </a:lnTo>
                  <a:lnTo>
                    <a:pt x="217804" y="435483"/>
                  </a:lnTo>
                  <a:lnTo>
                    <a:pt x="267738" y="429736"/>
                  </a:lnTo>
                  <a:lnTo>
                    <a:pt x="313580" y="413366"/>
                  </a:lnTo>
                  <a:lnTo>
                    <a:pt x="354021" y="387676"/>
                  </a:lnTo>
                  <a:lnTo>
                    <a:pt x="387753" y="353971"/>
                  </a:lnTo>
                  <a:lnTo>
                    <a:pt x="413468" y="313555"/>
                  </a:lnTo>
                  <a:lnTo>
                    <a:pt x="429856" y="267731"/>
                  </a:lnTo>
                  <a:lnTo>
                    <a:pt x="435609" y="217805"/>
                  </a:lnTo>
                  <a:lnTo>
                    <a:pt x="429856" y="167871"/>
                  </a:lnTo>
                  <a:lnTo>
                    <a:pt x="413468" y="122029"/>
                  </a:lnTo>
                  <a:lnTo>
                    <a:pt x="387753" y="81588"/>
                  </a:lnTo>
                  <a:lnTo>
                    <a:pt x="354021" y="47856"/>
                  </a:lnTo>
                  <a:lnTo>
                    <a:pt x="313580" y="22141"/>
                  </a:lnTo>
                  <a:lnTo>
                    <a:pt x="267738" y="5753"/>
                  </a:lnTo>
                  <a:lnTo>
                    <a:pt x="217804" y="0"/>
                  </a:lnTo>
                  <a:close/>
                </a:path>
              </a:pathLst>
            </a:custGeom>
            <a:solidFill>
              <a:srgbClr val="0145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8920098" y="2540965"/>
              <a:ext cx="3333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400" b="1">
                  <a:solidFill>
                    <a:srgbClr val="CEE6FD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2"/>
          <p:cNvSpPr txBox="1"/>
          <p:nvPr/>
        </p:nvSpPr>
        <p:spPr>
          <a:xfrm>
            <a:off x="1757238" y="3987629"/>
            <a:ext cx="10548416" cy="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/>
            <a:r>
              <a:rPr lang="es-MX" sz="2400" dirty="0"/>
              <a:t>Catalogación y componentes del CVE-2016-5558 en el Score Base</a:t>
            </a:r>
          </a:p>
        </p:txBody>
      </p:sp>
      <p:grpSp>
        <p:nvGrpSpPr>
          <p:cNvPr id="86" name="Google Shape;86;p2"/>
          <p:cNvGrpSpPr/>
          <p:nvPr/>
        </p:nvGrpSpPr>
        <p:grpSpPr>
          <a:xfrm>
            <a:off x="1114925" y="3983516"/>
            <a:ext cx="435609" cy="441374"/>
            <a:chOff x="8871966" y="2540965"/>
            <a:chExt cx="435609" cy="441374"/>
          </a:xfrm>
        </p:grpSpPr>
        <p:sp>
          <p:nvSpPr>
            <p:cNvPr id="87" name="Google Shape;87;p2"/>
            <p:cNvSpPr/>
            <p:nvPr/>
          </p:nvSpPr>
          <p:spPr>
            <a:xfrm>
              <a:off x="8871966" y="2546730"/>
              <a:ext cx="435609" cy="435609"/>
            </a:xfrm>
            <a:custGeom>
              <a:avLst/>
              <a:gdLst/>
              <a:ahLst/>
              <a:cxnLst/>
              <a:rect l="l" t="t" r="r" b="b"/>
              <a:pathLst>
                <a:path w="435609" h="435610" extrusionOk="0">
                  <a:moveTo>
                    <a:pt x="217804" y="0"/>
                  </a:moveTo>
                  <a:lnTo>
                    <a:pt x="167871" y="5753"/>
                  </a:lnTo>
                  <a:lnTo>
                    <a:pt x="122029" y="22141"/>
                  </a:lnTo>
                  <a:lnTo>
                    <a:pt x="81588" y="47856"/>
                  </a:lnTo>
                  <a:lnTo>
                    <a:pt x="47856" y="81588"/>
                  </a:lnTo>
                  <a:lnTo>
                    <a:pt x="22141" y="122029"/>
                  </a:lnTo>
                  <a:lnTo>
                    <a:pt x="5753" y="167871"/>
                  </a:lnTo>
                  <a:lnTo>
                    <a:pt x="0" y="217805"/>
                  </a:lnTo>
                  <a:lnTo>
                    <a:pt x="5753" y="267731"/>
                  </a:lnTo>
                  <a:lnTo>
                    <a:pt x="22141" y="313555"/>
                  </a:lnTo>
                  <a:lnTo>
                    <a:pt x="47856" y="353971"/>
                  </a:lnTo>
                  <a:lnTo>
                    <a:pt x="81588" y="387676"/>
                  </a:lnTo>
                  <a:lnTo>
                    <a:pt x="122029" y="413366"/>
                  </a:lnTo>
                  <a:lnTo>
                    <a:pt x="167871" y="429736"/>
                  </a:lnTo>
                  <a:lnTo>
                    <a:pt x="217804" y="435483"/>
                  </a:lnTo>
                  <a:lnTo>
                    <a:pt x="267738" y="429736"/>
                  </a:lnTo>
                  <a:lnTo>
                    <a:pt x="313580" y="413366"/>
                  </a:lnTo>
                  <a:lnTo>
                    <a:pt x="354021" y="387676"/>
                  </a:lnTo>
                  <a:lnTo>
                    <a:pt x="387753" y="353971"/>
                  </a:lnTo>
                  <a:lnTo>
                    <a:pt x="413468" y="313555"/>
                  </a:lnTo>
                  <a:lnTo>
                    <a:pt x="429856" y="267731"/>
                  </a:lnTo>
                  <a:lnTo>
                    <a:pt x="435609" y="217805"/>
                  </a:lnTo>
                  <a:lnTo>
                    <a:pt x="429856" y="167871"/>
                  </a:lnTo>
                  <a:lnTo>
                    <a:pt x="413468" y="122029"/>
                  </a:lnTo>
                  <a:lnTo>
                    <a:pt x="387753" y="81588"/>
                  </a:lnTo>
                  <a:lnTo>
                    <a:pt x="354021" y="47856"/>
                  </a:lnTo>
                  <a:lnTo>
                    <a:pt x="313580" y="22141"/>
                  </a:lnTo>
                  <a:lnTo>
                    <a:pt x="267738" y="5753"/>
                  </a:lnTo>
                  <a:lnTo>
                    <a:pt x="217804" y="0"/>
                  </a:lnTo>
                  <a:close/>
                </a:path>
              </a:pathLst>
            </a:custGeom>
            <a:solidFill>
              <a:srgbClr val="01457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8920098" y="2540965"/>
              <a:ext cx="3333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400" b="1">
                  <a:solidFill>
                    <a:srgbClr val="CEE6FD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8"/>
    </mc:Choice>
    <mc:Fallback xmlns="">
      <p:transition spd="slow" advTm="57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2E4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3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3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3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4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Enero/2024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459675" y="145891"/>
            <a:ext cx="105156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CEE6F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600" b="1" dirty="0" err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3600" b="1" dirty="0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600" b="1" dirty="0" err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lang="en-US" sz="3600" b="1" dirty="0">
              <a:solidFill>
                <a:srgbClr val="CEE6F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29450" y="6410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3" name="Google Shape;103;p3"/>
          <p:cNvSpPr txBox="1"/>
          <p:nvPr/>
        </p:nvSpPr>
        <p:spPr>
          <a:xfrm>
            <a:off x="673678" y="7273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01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ttps://cdn.invicti.com/app/uploads/2022/03/15153934/Learn_06_banner-1024x131.png">
            <a:extLst>
              <a:ext uri="{FF2B5EF4-FFF2-40B4-BE49-F238E27FC236}">
                <a16:creationId xmlns:a16="http://schemas.microsoft.com/office/drawing/2014/main" id="{8705C9CA-3EA9-4F45-B964-F0AA40F0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415" y="2805112"/>
            <a:ext cx="12357624" cy="15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1"/>
    </mc:Choice>
    <mc:Fallback xmlns="">
      <p:transition spd="slow" advTm="39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7a6414ddb_0_82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g2d7a6414ddb_0_82"/>
          <p:cNvSpPr txBox="1"/>
          <p:nvPr/>
        </p:nvSpPr>
        <p:spPr>
          <a:xfrm>
            <a:off x="812400" y="6248250"/>
            <a:ext cx="652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Remote Code Execution in Oracle Outside In Technology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d7a6414ddb_0_82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3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Enero/2024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d7a6414ddb_0_82"/>
          <p:cNvSpPr/>
          <p:nvPr/>
        </p:nvSpPr>
        <p:spPr>
          <a:xfrm>
            <a:off x="629450" y="1076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g2d7a6414ddb_0_82"/>
          <p:cNvSpPr txBox="1"/>
          <p:nvPr/>
        </p:nvSpPr>
        <p:spPr>
          <a:xfrm>
            <a:off x="673678" y="1939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01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d7a6414ddb_0_82"/>
          <p:cNvSpPr txBox="1"/>
          <p:nvPr/>
        </p:nvSpPr>
        <p:spPr>
          <a:xfrm>
            <a:off x="1535875" y="204516"/>
            <a:ext cx="10515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/>
            <a:r>
              <a:rPr lang="es-CO" sz="3600" b="1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Descripción del sistema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2A1A3077-BD2B-4E9B-83DD-1187014B5BA8}"/>
              </a:ext>
            </a:extLst>
          </p:cNvPr>
          <p:cNvSpPr/>
          <p:nvPr/>
        </p:nvSpPr>
        <p:spPr>
          <a:xfrm>
            <a:off x="4936225" y="2449737"/>
            <a:ext cx="2590794" cy="2479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Oracle Outside In Technology </a:t>
            </a:r>
            <a:r>
              <a:rPr lang="en-US" sz="2400" dirty="0">
                <a:solidFill>
                  <a:schemeClr val="bg1"/>
                </a:solidFill>
              </a:rPr>
              <a:t>CVE-2016-5558</a:t>
            </a:r>
            <a:endParaRPr lang="es-CO" sz="2400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4334A3E5-AA22-4727-9417-D4D5A1E6D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64805"/>
              </p:ext>
            </p:extLst>
          </p:nvPr>
        </p:nvGraphicFramePr>
        <p:xfrm>
          <a:off x="756719" y="3941215"/>
          <a:ext cx="340320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00">
                  <a:extLst>
                    <a:ext uri="{9D8B030D-6E8A-4147-A177-3AD203B41FA5}">
                      <a16:colId xmlns:a16="http://schemas.microsoft.com/office/drawing/2014/main" val="2131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800" b="1" dirty="0"/>
                        <a:t>Descripción</a:t>
                      </a:r>
                      <a:r>
                        <a:rPr lang="es-MX" sz="1800" b="1" dirty="0"/>
                        <a:t>. 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600" dirty="0"/>
                        <a:t>Oracle </a:t>
                      </a:r>
                      <a:r>
                        <a:rPr lang="es-MX" sz="1600" dirty="0" err="1"/>
                        <a:t>Outside</a:t>
                      </a:r>
                      <a:r>
                        <a:rPr lang="es-MX" sz="1600" dirty="0"/>
                        <a:t> In </a:t>
                      </a:r>
                      <a:r>
                        <a:rPr lang="es-MX" sz="1600" dirty="0" err="1"/>
                        <a:t>Technology</a:t>
                      </a:r>
                      <a:r>
                        <a:rPr lang="es-MX" sz="1600" dirty="0"/>
                        <a:t>: Conjunto de herramientas y bibliotecas de Oracle para procesar y convertir archivos en sus aplicaciones</a:t>
                      </a:r>
                      <a:r>
                        <a:rPr lang="es-MX" sz="1800" dirty="0"/>
                        <a:t>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8924"/>
                  </a:ext>
                </a:extLst>
              </a:tr>
            </a:tbl>
          </a:graphicData>
        </a:graphic>
      </p:graphicFrame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878DA466-A9E8-4F98-BB68-297A7B3324E2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 rot="5400000">
            <a:off x="4622341" y="4103897"/>
            <a:ext cx="230877" cy="1155719"/>
          </a:xfrm>
          <a:prstGeom prst="bentConnector4">
            <a:avLst>
              <a:gd name="adj1" fmla="val 99014"/>
              <a:gd name="adj2" fmla="val 6641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50EAF0A3-1BC2-47F8-8320-42471A2C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33434"/>
              </p:ext>
            </p:extLst>
          </p:nvPr>
        </p:nvGraphicFramePr>
        <p:xfrm>
          <a:off x="812400" y="1748479"/>
          <a:ext cx="34032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00">
                  <a:extLst>
                    <a:ext uri="{9D8B030D-6E8A-4147-A177-3AD203B41FA5}">
                      <a16:colId xmlns:a16="http://schemas.microsoft.com/office/drawing/2014/main" val="2131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800" b="1" dirty="0"/>
                        <a:t>Vulnerabilidad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La vulnerabilidad CVE-2016-5558 permite la ejecución remota de código a través de un archivo especialmente manipulado, comprometiendo la seguridad..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8924"/>
                  </a:ext>
                </a:extLst>
              </a:tr>
            </a:tbl>
          </a:graphicData>
        </a:graphic>
      </p:graphicFrame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995FF2E-B201-47A1-B85C-E6F44CE1486B}"/>
              </a:ext>
            </a:extLst>
          </p:cNvPr>
          <p:cNvCxnSpPr>
            <a:cxnSpLocks/>
            <a:stCxn id="2" idx="1"/>
            <a:endCxn id="38" idx="3"/>
          </p:cNvCxnSpPr>
          <p:nvPr/>
        </p:nvCxnSpPr>
        <p:spPr>
          <a:xfrm rot="16200000" flipV="1">
            <a:off x="4653786" y="2151033"/>
            <a:ext cx="223666" cy="1100038"/>
          </a:xfrm>
          <a:prstGeom prst="bentConnector4">
            <a:avLst>
              <a:gd name="adj1" fmla="val 102206"/>
              <a:gd name="adj2" fmla="val 6724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DE5624EC-6C99-458F-8BB0-C85A1AF8C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72303"/>
              </p:ext>
            </p:extLst>
          </p:nvPr>
        </p:nvGraphicFramePr>
        <p:xfrm>
          <a:off x="8344506" y="1748479"/>
          <a:ext cx="34032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00">
                  <a:extLst>
                    <a:ext uri="{9D8B030D-6E8A-4147-A177-3AD203B41FA5}">
                      <a16:colId xmlns:a16="http://schemas.microsoft.com/office/drawing/2014/main" val="21311229"/>
                    </a:ext>
                  </a:extLst>
                </a:gridCol>
              </a:tblGrid>
              <a:tr h="429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800" b="1" dirty="0"/>
                        <a:t>Servicio Vulnerable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2518"/>
                  </a:ext>
                </a:extLst>
              </a:tr>
              <a:tr h="125216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problema está en la forma en que Oracle </a:t>
                      </a:r>
                      <a:r>
                        <a:rPr lang="es-MX" sz="1600" dirty="0" err="1"/>
                        <a:t>Outside</a:t>
                      </a:r>
                      <a:r>
                        <a:rPr lang="es-MX" sz="1600" dirty="0"/>
                        <a:t> In maneja los archivos, permitiendo ejecución de código arbitrario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8924"/>
                  </a:ext>
                </a:extLst>
              </a:tr>
            </a:tbl>
          </a:graphicData>
        </a:graphic>
      </p:graphicFrame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B4590760-A425-4FEE-BB6B-E80952FFED7F}"/>
              </a:ext>
            </a:extLst>
          </p:cNvPr>
          <p:cNvCxnSpPr>
            <a:cxnSpLocks/>
            <a:stCxn id="2" idx="7"/>
            <a:endCxn id="48" idx="1"/>
          </p:cNvCxnSpPr>
          <p:nvPr/>
        </p:nvCxnSpPr>
        <p:spPr>
          <a:xfrm rot="5400000" flipH="1" flipV="1">
            <a:off x="7634223" y="2102602"/>
            <a:ext cx="223666" cy="1196900"/>
          </a:xfrm>
          <a:prstGeom prst="bentConnector4">
            <a:avLst>
              <a:gd name="adj1" fmla="val 102206"/>
              <a:gd name="adj2" fmla="val 658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a 59">
            <a:extLst>
              <a:ext uri="{FF2B5EF4-FFF2-40B4-BE49-F238E27FC236}">
                <a16:creationId xmlns:a16="http://schemas.microsoft.com/office/drawing/2014/main" id="{A300EA54-C34A-4C49-B361-46363D74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6299"/>
              </p:ext>
            </p:extLst>
          </p:nvPr>
        </p:nvGraphicFramePr>
        <p:xfrm>
          <a:off x="8344506" y="3956197"/>
          <a:ext cx="34032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200">
                  <a:extLst>
                    <a:ext uri="{9D8B030D-6E8A-4147-A177-3AD203B41FA5}">
                      <a16:colId xmlns:a16="http://schemas.microsoft.com/office/drawing/2014/main" val="21311229"/>
                    </a:ext>
                  </a:extLst>
                </a:gridCol>
              </a:tblGrid>
              <a:tr h="429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800" b="1" dirty="0"/>
                        <a:t>Impacto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2518"/>
                  </a:ext>
                </a:extLst>
              </a:tr>
              <a:tr h="125216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Ejecución remota de código (</a:t>
                      </a:r>
                      <a:r>
                        <a:rPr lang="es-MX" sz="1600" dirty="0" err="1"/>
                        <a:t>RCE</a:t>
                      </a:r>
                      <a:r>
                        <a:rPr lang="es-MX" sz="1600" dirty="0"/>
                        <a:t>) sin necesidad de autenticación. Potencial para tomar control total de la máquina afectada.</a:t>
                      </a:r>
                      <a:endParaRPr lang="es-CO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8924"/>
                  </a:ext>
                </a:extLst>
              </a:tr>
            </a:tbl>
          </a:graphicData>
        </a:graphic>
      </p:graphicFrame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95B64F3D-F673-441A-9EA7-F3437C6328F6}"/>
              </a:ext>
            </a:extLst>
          </p:cNvPr>
          <p:cNvCxnSpPr>
            <a:cxnSpLocks/>
            <a:stCxn id="2" idx="5"/>
            <a:endCxn id="60" idx="1"/>
          </p:cNvCxnSpPr>
          <p:nvPr/>
        </p:nvCxnSpPr>
        <p:spPr>
          <a:xfrm rot="16200000" flipH="1">
            <a:off x="7630747" y="4083177"/>
            <a:ext cx="230619" cy="1196900"/>
          </a:xfrm>
          <a:prstGeom prst="bentConnector4">
            <a:avLst>
              <a:gd name="adj1" fmla="val 99125"/>
              <a:gd name="adj2" fmla="val 658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40"/>
    </mc:Choice>
    <mc:Fallback xmlns="">
      <p:transition spd="slow" advTm="52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7a6414ddb_0_13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2E4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g2d7a6414ddb_0_138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5" name="Google Shape;145;g2d7a6414ddb_0_138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3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Enero/2024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d7a6414ddb_0_138"/>
          <p:cNvSpPr txBox="1"/>
          <p:nvPr/>
        </p:nvSpPr>
        <p:spPr>
          <a:xfrm>
            <a:off x="1459675" y="755491"/>
            <a:ext cx="10515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s-CO" sz="3600" b="1" dirty="0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Tecnica de explotación</a:t>
            </a:r>
          </a:p>
        </p:txBody>
      </p:sp>
      <p:sp>
        <p:nvSpPr>
          <p:cNvPr id="147" name="Google Shape;147;g2d7a6414ddb_0_138"/>
          <p:cNvSpPr/>
          <p:nvPr/>
        </p:nvSpPr>
        <p:spPr>
          <a:xfrm>
            <a:off x="629450" y="6410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g2d7a6414ddb_0_138"/>
          <p:cNvSpPr txBox="1"/>
          <p:nvPr/>
        </p:nvSpPr>
        <p:spPr>
          <a:xfrm>
            <a:off x="673678" y="7273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02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RCE (Remote Code Execution): Explotaciones y consejos de seguridad">
            <a:extLst>
              <a:ext uri="{FF2B5EF4-FFF2-40B4-BE49-F238E27FC236}">
                <a16:creationId xmlns:a16="http://schemas.microsoft.com/office/drawing/2014/main" id="{2AB18BE2-646C-4BB4-A65B-DF76769CD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7"/>
          <a:stretch/>
        </p:blipFill>
        <p:spPr bwMode="auto">
          <a:xfrm>
            <a:off x="1219200" y="1751308"/>
            <a:ext cx="9753600" cy="42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7"/>
    </mc:Choice>
    <mc:Fallback xmlns="">
      <p:transition spd="slow" advTm="60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7bb855f1a_0_6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g2d7bb855f1a_0_6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3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</a:t>
            </a:r>
            <a:r>
              <a:rPr lang="es-CO" sz="1200" b="0">
                <a:solidFill>
                  <a:srgbClr val="7E7E7E"/>
                </a:solidFill>
              </a:rPr>
              <a:t>2025</a:t>
            </a: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d7bb855f1a_0_6"/>
          <p:cNvSpPr/>
          <p:nvPr/>
        </p:nvSpPr>
        <p:spPr>
          <a:xfrm>
            <a:off x="629450" y="6410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d7bb855f1a_0_6"/>
          <p:cNvSpPr txBox="1"/>
          <p:nvPr/>
        </p:nvSpPr>
        <p:spPr>
          <a:xfrm>
            <a:off x="812403" y="7273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3600" b="1">
              <a:solidFill>
                <a:srgbClr val="5858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d7bb855f1a_0_6"/>
          <p:cNvSpPr txBox="1"/>
          <p:nvPr/>
        </p:nvSpPr>
        <p:spPr>
          <a:xfrm>
            <a:off x="1415725" y="727591"/>
            <a:ext cx="10515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s-CO" sz="3600" b="1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Tecnica de explotación</a:t>
            </a:r>
          </a:p>
        </p:txBody>
      </p:sp>
      <p:sp>
        <p:nvSpPr>
          <p:cNvPr id="175" name="Google Shape;175;g2d7bb855f1a_0_6"/>
          <p:cNvSpPr txBox="1"/>
          <p:nvPr/>
        </p:nvSpPr>
        <p:spPr>
          <a:xfrm>
            <a:off x="1224425" y="3779725"/>
            <a:ext cx="10959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5D49FF-F432-4A96-9408-C99B83C9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8" y="6130409"/>
            <a:ext cx="6730567" cy="591363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A39245D-3AD4-4D18-ADA3-4CAC03547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961350"/>
              </p:ext>
            </p:extLst>
          </p:nvPr>
        </p:nvGraphicFramePr>
        <p:xfrm>
          <a:off x="658252" y="1308381"/>
          <a:ext cx="10904293" cy="509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85"/>
    </mc:Choice>
    <mc:Fallback xmlns="">
      <p:transition spd="slow" advTm="556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7a6414ddb_0_159"/>
          <p:cNvSpPr/>
          <p:nvPr/>
        </p:nvSpPr>
        <p:spPr>
          <a:xfrm>
            <a:off x="21672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12E4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g2d7a6414ddb_0_159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g2d7a6414ddb_0_159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3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Enero/2024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d7a6414ddb_0_159"/>
          <p:cNvSpPr txBox="1"/>
          <p:nvPr/>
        </p:nvSpPr>
        <p:spPr>
          <a:xfrm>
            <a:off x="1459675" y="755491"/>
            <a:ext cx="105156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/>
            <a:r>
              <a:rPr lang="es-MX" sz="3600" b="1" dirty="0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Componentes del CVE-2016-5558 en el Score Base</a:t>
            </a:r>
          </a:p>
        </p:txBody>
      </p:sp>
      <p:sp>
        <p:nvSpPr>
          <p:cNvPr id="250" name="Google Shape;250;g2d7a6414ddb_0_159"/>
          <p:cNvSpPr/>
          <p:nvPr/>
        </p:nvSpPr>
        <p:spPr>
          <a:xfrm>
            <a:off x="629450" y="6410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1" name="Google Shape;251;g2d7a6414ddb_0_159"/>
          <p:cNvSpPr txBox="1"/>
          <p:nvPr/>
        </p:nvSpPr>
        <p:spPr>
          <a:xfrm>
            <a:off x="673678" y="7273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03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Security notifications | Schneider Electric Global">
            <a:extLst>
              <a:ext uri="{FF2B5EF4-FFF2-40B4-BE49-F238E27FC236}">
                <a16:creationId xmlns:a16="http://schemas.microsoft.com/office/drawing/2014/main" id="{DCC62085-22C0-4039-B74A-1F34EE5A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85" y="1733029"/>
            <a:ext cx="4369480" cy="436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"/>
    </mc:Choice>
    <mc:Fallback xmlns="">
      <p:transition spd="slow" advTm="441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7bb855f1a_0_6"/>
          <p:cNvSpPr/>
          <p:nvPr/>
        </p:nvSpPr>
        <p:spPr>
          <a:xfrm>
            <a:off x="9907523" y="6472732"/>
            <a:ext cx="0" cy="190500"/>
          </a:xfrm>
          <a:custGeom>
            <a:avLst/>
            <a:gdLst/>
            <a:ahLst/>
            <a:cxnLst/>
            <a:rect l="l" t="t" r="r" b="b"/>
            <a:pathLst>
              <a:path w="120000" h="190500" extrusionOk="0">
                <a:moveTo>
                  <a:pt x="0" y="0"/>
                </a:moveTo>
                <a:lnTo>
                  <a:pt x="0" y="189992"/>
                </a:lnTo>
              </a:path>
            </a:pathLst>
          </a:custGeom>
          <a:noFill/>
          <a:ln w="28575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g2d7bb855f1a_0_6"/>
          <p:cNvSpPr txBox="1">
            <a:spLocks noGrp="1"/>
          </p:cNvSpPr>
          <p:nvPr>
            <p:ph type="ftr" idx="11"/>
          </p:nvPr>
        </p:nvSpPr>
        <p:spPr>
          <a:xfrm>
            <a:off x="8557641" y="6494170"/>
            <a:ext cx="3403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6033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Versión: Enero/</a:t>
            </a:r>
            <a:r>
              <a:rPr lang="es-CO" sz="1200" b="0">
                <a:solidFill>
                  <a:srgbClr val="7E7E7E"/>
                </a:solidFill>
              </a:rPr>
              <a:t>2025</a:t>
            </a:r>
            <a:r>
              <a:rPr lang="es-CO" sz="1200" b="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CO"/>
              <a:t>UNIÓN, PROYECCIÓN, LIDERAZGO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d7bb855f1a_0_6"/>
          <p:cNvSpPr txBox="1"/>
          <p:nvPr/>
        </p:nvSpPr>
        <p:spPr>
          <a:xfrm>
            <a:off x="1597305" y="753183"/>
            <a:ext cx="10515600" cy="96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lvl="0">
              <a:buClr>
                <a:schemeClr val="dk1"/>
              </a:buClr>
            </a:pPr>
            <a:r>
              <a:rPr lang="es-MX" sz="3100" b="1" dirty="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Catalogación y componentes del CVE-2016-5558 en el Score Base</a:t>
            </a:r>
          </a:p>
        </p:txBody>
      </p:sp>
      <p:sp>
        <p:nvSpPr>
          <p:cNvPr id="175" name="Google Shape;175;g2d7bb855f1a_0_6"/>
          <p:cNvSpPr txBox="1"/>
          <p:nvPr/>
        </p:nvSpPr>
        <p:spPr>
          <a:xfrm>
            <a:off x="1224425" y="3779725"/>
            <a:ext cx="10959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5D49FF-F432-4A96-9408-C99B83C9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8" y="6130409"/>
            <a:ext cx="6730567" cy="591363"/>
          </a:xfrm>
          <a:prstGeom prst="rect">
            <a:avLst/>
          </a:prstGeom>
        </p:spPr>
      </p:pic>
      <p:sp>
        <p:nvSpPr>
          <p:cNvPr id="9" name="Google Shape;250;g2d7a6414ddb_0_159">
            <a:extLst>
              <a:ext uri="{FF2B5EF4-FFF2-40B4-BE49-F238E27FC236}">
                <a16:creationId xmlns:a16="http://schemas.microsoft.com/office/drawing/2014/main" id="{7ADD12E9-CFB0-4D40-83D1-C2DA70E00A67}"/>
              </a:ext>
            </a:extLst>
          </p:cNvPr>
          <p:cNvSpPr/>
          <p:nvPr/>
        </p:nvSpPr>
        <p:spPr>
          <a:xfrm>
            <a:off x="629450" y="641068"/>
            <a:ext cx="786274" cy="739448"/>
          </a:xfrm>
          <a:custGeom>
            <a:avLst/>
            <a:gdLst/>
            <a:ahLst/>
            <a:cxnLst/>
            <a:rect l="l" t="t" r="r" b="b"/>
            <a:pathLst>
              <a:path w="435609" h="435610" extrusionOk="0">
                <a:moveTo>
                  <a:pt x="217804" y="0"/>
                </a:moveTo>
                <a:lnTo>
                  <a:pt x="167871" y="5753"/>
                </a:lnTo>
                <a:lnTo>
                  <a:pt x="122029" y="22141"/>
                </a:lnTo>
                <a:lnTo>
                  <a:pt x="81588" y="47856"/>
                </a:lnTo>
                <a:lnTo>
                  <a:pt x="47856" y="81588"/>
                </a:lnTo>
                <a:lnTo>
                  <a:pt x="22141" y="122029"/>
                </a:lnTo>
                <a:lnTo>
                  <a:pt x="5753" y="167871"/>
                </a:lnTo>
                <a:lnTo>
                  <a:pt x="0" y="217805"/>
                </a:lnTo>
                <a:lnTo>
                  <a:pt x="5753" y="267731"/>
                </a:lnTo>
                <a:lnTo>
                  <a:pt x="22141" y="313555"/>
                </a:lnTo>
                <a:lnTo>
                  <a:pt x="47856" y="353971"/>
                </a:lnTo>
                <a:lnTo>
                  <a:pt x="81588" y="387676"/>
                </a:lnTo>
                <a:lnTo>
                  <a:pt x="122029" y="413366"/>
                </a:lnTo>
                <a:lnTo>
                  <a:pt x="167871" y="429736"/>
                </a:lnTo>
                <a:lnTo>
                  <a:pt x="217804" y="435483"/>
                </a:lnTo>
                <a:lnTo>
                  <a:pt x="267738" y="429736"/>
                </a:lnTo>
                <a:lnTo>
                  <a:pt x="313580" y="413366"/>
                </a:lnTo>
                <a:lnTo>
                  <a:pt x="354021" y="387676"/>
                </a:lnTo>
                <a:lnTo>
                  <a:pt x="387753" y="353971"/>
                </a:lnTo>
                <a:lnTo>
                  <a:pt x="413468" y="313555"/>
                </a:lnTo>
                <a:lnTo>
                  <a:pt x="429856" y="267731"/>
                </a:lnTo>
                <a:lnTo>
                  <a:pt x="435609" y="217805"/>
                </a:lnTo>
                <a:lnTo>
                  <a:pt x="429856" y="167871"/>
                </a:lnTo>
                <a:lnTo>
                  <a:pt x="413468" y="122029"/>
                </a:lnTo>
                <a:lnTo>
                  <a:pt x="387753" y="81588"/>
                </a:lnTo>
                <a:lnTo>
                  <a:pt x="354021" y="47856"/>
                </a:lnTo>
                <a:lnTo>
                  <a:pt x="313580" y="22141"/>
                </a:lnTo>
                <a:lnTo>
                  <a:pt x="267738" y="5753"/>
                </a:lnTo>
                <a:lnTo>
                  <a:pt x="217804" y="0"/>
                </a:lnTo>
                <a:close/>
              </a:path>
            </a:pathLst>
          </a:custGeom>
          <a:solidFill>
            <a:srgbClr val="01457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251;g2d7a6414ddb_0_159">
            <a:extLst>
              <a:ext uri="{FF2B5EF4-FFF2-40B4-BE49-F238E27FC236}">
                <a16:creationId xmlns:a16="http://schemas.microsoft.com/office/drawing/2014/main" id="{F4FFE921-14CB-4251-A7DB-4AFBF074447D}"/>
              </a:ext>
            </a:extLst>
          </p:cNvPr>
          <p:cNvSpPr txBox="1"/>
          <p:nvPr/>
        </p:nvSpPr>
        <p:spPr>
          <a:xfrm>
            <a:off x="673678" y="727312"/>
            <a:ext cx="78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>
                <a:solidFill>
                  <a:srgbClr val="CEE6FD"/>
                </a:solidFill>
                <a:latin typeface="Calibri"/>
                <a:ea typeface="Calibri"/>
                <a:cs typeface="Calibri"/>
                <a:sym typeface="Calibri"/>
              </a:rPr>
              <a:t> 03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3BEB61E-6740-47F6-936B-C94BAB17B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61705"/>
              </p:ext>
            </p:extLst>
          </p:nvPr>
        </p:nvGraphicFramePr>
        <p:xfrm>
          <a:off x="582227" y="2060431"/>
          <a:ext cx="6004553" cy="403757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607581">
                  <a:extLst>
                    <a:ext uri="{9D8B030D-6E8A-4147-A177-3AD203B41FA5}">
                      <a16:colId xmlns:a16="http://schemas.microsoft.com/office/drawing/2014/main" val="546868618"/>
                    </a:ext>
                  </a:extLst>
                </a:gridCol>
                <a:gridCol w="3396972">
                  <a:extLst>
                    <a:ext uri="{9D8B030D-6E8A-4147-A177-3AD203B41FA5}">
                      <a16:colId xmlns:a16="http://schemas.microsoft.com/office/drawing/2014/main" val="1977810927"/>
                    </a:ext>
                  </a:extLst>
                </a:gridCol>
              </a:tblGrid>
              <a:tr h="507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solidFill>
                            <a:schemeClr val="bg1"/>
                          </a:solidFill>
                          <a:sym typeface="Calibri"/>
                        </a:rPr>
                        <a:t>Catalogación</a:t>
                      </a:r>
                      <a:endParaRPr lang="es-CO" sz="28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7695350"/>
                  </a:ext>
                </a:extLst>
              </a:tr>
              <a:tr h="438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kern="0" dirty="0">
                          <a:solidFill>
                            <a:schemeClr val="bg1"/>
                          </a:solidFill>
                          <a:effectLst/>
                        </a:rPr>
                        <a:t>Componente</a:t>
                      </a:r>
                      <a:endParaRPr lang="es-CO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kern="0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CO" sz="2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47532"/>
                  </a:ext>
                </a:extLst>
              </a:tr>
              <a:tr h="59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Base Score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9.3 (Crítica): Puntaje base alto debido a la ejecución remota de código.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5764960"/>
                  </a:ext>
                </a:extLst>
              </a:tr>
              <a:tr h="59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Vector de Ataque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Red (N): Explotable remotamente sin acceso físico al sistema.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3663357"/>
                  </a:ext>
                </a:extLst>
              </a:tr>
              <a:tr h="59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Complejidad de Explotación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Baja (L): No requiere autenticación, fácil de ejecutar.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965379"/>
                  </a:ext>
                </a:extLst>
              </a:tr>
              <a:tr h="415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Impacto en la Confidencialidad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Alto (H): Acceso total a los datos.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46955716"/>
                  </a:ext>
                </a:extLst>
              </a:tr>
              <a:tr h="591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Impacto en la Integridad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600" kern="0" dirty="0">
                          <a:solidFill>
                            <a:schemeClr val="tx1"/>
                          </a:solidFill>
                          <a:effectLst/>
                        </a:rPr>
                        <a:t>Alto (H): Capacidad de modificar y borrar datos.</a:t>
                      </a:r>
                      <a:endParaRPr lang="es-CO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66800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76B42BF-9963-4574-B9A5-1D1490AD4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5566"/>
              </p:ext>
            </p:extLst>
          </p:nvPr>
        </p:nvGraphicFramePr>
        <p:xfrm>
          <a:off x="6695273" y="2057127"/>
          <a:ext cx="5265555" cy="4037574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120796">
                  <a:extLst>
                    <a:ext uri="{9D8B030D-6E8A-4147-A177-3AD203B41FA5}">
                      <a16:colId xmlns:a16="http://schemas.microsoft.com/office/drawing/2014/main" val="2347555067"/>
                    </a:ext>
                  </a:extLst>
                </a:gridCol>
                <a:gridCol w="3144759">
                  <a:extLst>
                    <a:ext uri="{9D8B030D-6E8A-4147-A177-3AD203B41FA5}">
                      <a16:colId xmlns:a16="http://schemas.microsoft.com/office/drawing/2014/main" val="3648927021"/>
                    </a:ext>
                  </a:extLst>
                </a:gridCol>
              </a:tblGrid>
              <a:tr h="603214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800" kern="100" dirty="0">
                          <a:effectLst/>
                        </a:rPr>
                        <a:t>Componentes</a:t>
                      </a:r>
                      <a:endParaRPr lang="es-CO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CO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2356953"/>
                  </a:ext>
                </a:extLst>
              </a:tr>
              <a:tr h="4402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kern="0" dirty="0">
                          <a:effectLst/>
                        </a:rPr>
                        <a:t>Componente</a:t>
                      </a:r>
                      <a:endParaRPr lang="es-CO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2400" kern="0" dirty="0">
                          <a:effectLst/>
                        </a:rPr>
                        <a:t>Valor</a:t>
                      </a:r>
                      <a:endParaRPr lang="es-CO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2018"/>
                  </a:ext>
                </a:extLst>
              </a:tr>
              <a:tr h="93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 dirty="0">
                          <a:effectLst/>
                        </a:rPr>
                        <a:t>Base Score</a:t>
                      </a:r>
                      <a:endParaRPr lang="es-C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 dirty="0">
                          <a:effectLst/>
                        </a:rPr>
                        <a:t>9.3 (Crítica): Vulnerabilidad de alto riesgo.</a:t>
                      </a:r>
                      <a:endParaRPr lang="es-C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5874862"/>
                  </a:ext>
                </a:extLst>
              </a:tr>
              <a:tr h="931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 dirty="0">
                          <a:effectLst/>
                        </a:rPr>
                        <a:t>Vector de Ataque</a:t>
                      </a:r>
                      <a:endParaRPr lang="es-C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 dirty="0">
                          <a:effectLst/>
                        </a:rPr>
                        <a:t>Red (N): Explotable remotamente sin acceso físico.</a:t>
                      </a:r>
                      <a:endParaRPr lang="es-C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1584753"/>
                  </a:ext>
                </a:extLst>
              </a:tr>
              <a:tr h="1132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>
                          <a:effectLst/>
                        </a:rPr>
                        <a:t>Impacto en la Disponibilidad</a:t>
                      </a:r>
                      <a:endParaRPr lang="es-CO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800" kern="0" dirty="0">
                          <a:effectLst/>
                        </a:rPr>
                        <a:t>Alto (H): Puede interrumpir servicios y denegar acceso a la información.</a:t>
                      </a:r>
                      <a:endParaRPr lang="es-CO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076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3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11"/>
    </mc:Choice>
    <mc:Fallback xmlns="">
      <p:transition spd="slow" advTm="8391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534</Words>
  <Application>Microsoft Office PowerPoint</Application>
  <PresentationFormat>Panorámica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Gestión de riesgos cibernéticos Curso CEM 2025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Violencia y política en Colombia Proceso Político Colombiano Curso CEM 2025</dc:title>
  <dc:creator>PS. ANDREA LICETH GOMEZ PARADA</dc:creator>
  <cp:lastModifiedBy>Corsar Aus Sthal</cp:lastModifiedBy>
  <cp:revision>23</cp:revision>
  <dcterms:created xsi:type="dcterms:W3CDTF">2025-01-10T16:07:35Z</dcterms:created>
  <dcterms:modified xsi:type="dcterms:W3CDTF">2025-02-07T02:02:36Z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2025-01-10T00:00:00Z</vt:filetime>
  </property>
  <property fmtid="{D5CDD505-2E9C-101B-9397-08002B2CF9AE}" pid="5" name="Producer">
    <vt:lpwstr>Microsoft® PowerPoint® para Microsoft 365</vt:lpwstr>
  </property>
</Properties>
</file>