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3" r:id="rId5"/>
    <p:sldId id="260" r:id="rId6"/>
    <p:sldId id="268" r:id="rId7"/>
    <p:sldId id="261"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ver Herney Salgado Rojas" userId="114a0b9e-ada8-4d08-a003-13766dae06d1" providerId="ADAL" clId="{42A33248-36B6-4C90-82DD-43C2F3806FC3}"/>
    <pc:docChg chg="undo custSel addSld delSld modSld sldOrd">
      <pc:chgData name="Duver Herney Salgado Rojas" userId="114a0b9e-ada8-4d08-a003-13766dae06d1" providerId="ADAL" clId="{42A33248-36B6-4C90-82DD-43C2F3806FC3}" dt="2024-05-13T20:31:00.858" v="337" actId="255"/>
      <pc:docMkLst>
        <pc:docMk/>
      </pc:docMkLst>
      <pc:sldChg chg="modSp mod">
        <pc:chgData name="Duver Herney Salgado Rojas" userId="114a0b9e-ada8-4d08-a003-13766dae06d1" providerId="ADAL" clId="{42A33248-36B6-4C90-82DD-43C2F3806FC3}" dt="2024-05-13T19:39:13.438" v="20" actId="1076"/>
        <pc:sldMkLst>
          <pc:docMk/>
          <pc:sldMk cId="3146424679" sldId="256"/>
        </pc:sldMkLst>
        <pc:spChg chg="mod">
          <ac:chgData name="Duver Herney Salgado Rojas" userId="114a0b9e-ada8-4d08-a003-13766dae06d1" providerId="ADAL" clId="{42A33248-36B6-4C90-82DD-43C2F3806FC3}" dt="2024-05-13T19:36:15.621" v="12" actId="14100"/>
          <ac:spMkLst>
            <pc:docMk/>
            <pc:sldMk cId="3146424679" sldId="256"/>
            <ac:spMk id="2" creationId="{FF480B22-3C2A-6D1A-31A6-BA00D322E84F}"/>
          </ac:spMkLst>
        </pc:spChg>
        <pc:spChg chg="mod">
          <ac:chgData name="Duver Herney Salgado Rojas" userId="114a0b9e-ada8-4d08-a003-13766dae06d1" providerId="ADAL" clId="{42A33248-36B6-4C90-82DD-43C2F3806FC3}" dt="2024-05-13T19:39:13.438" v="20" actId="1076"/>
          <ac:spMkLst>
            <pc:docMk/>
            <pc:sldMk cId="3146424679" sldId="256"/>
            <ac:spMk id="3" creationId="{879AABC4-D0EF-C8E8-05BA-817A096F0560}"/>
          </ac:spMkLst>
        </pc:spChg>
      </pc:sldChg>
      <pc:sldChg chg="modSp mod">
        <pc:chgData name="Duver Herney Salgado Rojas" userId="114a0b9e-ada8-4d08-a003-13766dae06d1" providerId="ADAL" clId="{42A33248-36B6-4C90-82DD-43C2F3806FC3}" dt="2024-05-13T20:31:00.858" v="337" actId="255"/>
        <pc:sldMkLst>
          <pc:docMk/>
          <pc:sldMk cId="4152676132" sldId="257"/>
        </pc:sldMkLst>
        <pc:spChg chg="mod">
          <ac:chgData name="Duver Herney Salgado Rojas" userId="114a0b9e-ada8-4d08-a003-13766dae06d1" providerId="ADAL" clId="{42A33248-36B6-4C90-82DD-43C2F3806FC3}" dt="2024-05-13T20:31:00.858" v="337" actId="255"/>
          <ac:spMkLst>
            <pc:docMk/>
            <pc:sldMk cId="4152676132" sldId="257"/>
            <ac:spMk id="2" creationId="{23BE92BF-3EED-4C64-8F04-8568F583F075}"/>
          </ac:spMkLst>
        </pc:spChg>
        <pc:spChg chg="mod">
          <ac:chgData name="Duver Herney Salgado Rojas" userId="114a0b9e-ada8-4d08-a003-13766dae06d1" providerId="ADAL" clId="{42A33248-36B6-4C90-82DD-43C2F3806FC3}" dt="2024-05-13T20:30:37.142" v="335" actId="27636"/>
          <ac:spMkLst>
            <pc:docMk/>
            <pc:sldMk cId="4152676132" sldId="257"/>
            <ac:spMk id="3" creationId="{8F19B736-E12A-5F50-71E4-D27CF6B716FD}"/>
          </ac:spMkLst>
        </pc:spChg>
      </pc:sldChg>
      <pc:sldChg chg="modSp mod">
        <pc:chgData name="Duver Herney Salgado Rojas" userId="114a0b9e-ada8-4d08-a003-13766dae06d1" providerId="ADAL" clId="{42A33248-36B6-4C90-82DD-43C2F3806FC3}" dt="2024-05-13T20:30:18.608" v="332" actId="1076"/>
        <pc:sldMkLst>
          <pc:docMk/>
          <pc:sldMk cId="2826580138" sldId="259"/>
        </pc:sldMkLst>
        <pc:spChg chg="mod">
          <ac:chgData name="Duver Herney Salgado Rojas" userId="114a0b9e-ada8-4d08-a003-13766dae06d1" providerId="ADAL" clId="{42A33248-36B6-4C90-82DD-43C2F3806FC3}" dt="2024-05-13T19:58:29.627" v="197" actId="255"/>
          <ac:spMkLst>
            <pc:docMk/>
            <pc:sldMk cId="2826580138" sldId="259"/>
            <ac:spMk id="2" creationId="{23BE92BF-3EED-4C64-8F04-8568F583F075}"/>
          </ac:spMkLst>
        </pc:spChg>
        <pc:spChg chg="mod">
          <ac:chgData name="Duver Herney Salgado Rojas" userId="114a0b9e-ada8-4d08-a003-13766dae06d1" providerId="ADAL" clId="{42A33248-36B6-4C90-82DD-43C2F3806FC3}" dt="2024-05-13T20:30:18.608" v="332" actId="1076"/>
          <ac:spMkLst>
            <pc:docMk/>
            <pc:sldMk cId="2826580138" sldId="259"/>
            <ac:spMk id="3" creationId="{8F19B736-E12A-5F50-71E4-D27CF6B716FD}"/>
          </ac:spMkLst>
        </pc:spChg>
      </pc:sldChg>
      <pc:sldChg chg="modSp mod">
        <pc:chgData name="Duver Herney Salgado Rojas" userId="114a0b9e-ada8-4d08-a003-13766dae06d1" providerId="ADAL" clId="{42A33248-36B6-4C90-82DD-43C2F3806FC3}" dt="2024-05-13T20:30:27.872" v="333" actId="255"/>
        <pc:sldMkLst>
          <pc:docMk/>
          <pc:sldMk cId="3981629691" sldId="260"/>
        </pc:sldMkLst>
        <pc:spChg chg="mod">
          <ac:chgData name="Duver Herney Salgado Rojas" userId="114a0b9e-ada8-4d08-a003-13766dae06d1" providerId="ADAL" clId="{42A33248-36B6-4C90-82DD-43C2F3806FC3}" dt="2024-05-13T19:58:36.116" v="200" actId="27636"/>
          <ac:spMkLst>
            <pc:docMk/>
            <pc:sldMk cId="3981629691" sldId="260"/>
            <ac:spMk id="2" creationId="{23BE92BF-3EED-4C64-8F04-8568F583F075}"/>
          </ac:spMkLst>
        </pc:spChg>
        <pc:spChg chg="mod">
          <ac:chgData name="Duver Herney Salgado Rojas" userId="114a0b9e-ada8-4d08-a003-13766dae06d1" providerId="ADAL" clId="{42A33248-36B6-4C90-82DD-43C2F3806FC3}" dt="2024-05-13T20:30:27.872" v="333" actId="255"/>
          <ac:spMkLst>
            <pc:docMk/>
            <pc:sldMk cId="3981629691" sldId="260"/>
            <ac:spMk id="3" creationId="{8F19B736-E12A-5F50-71E4-D27CF6B716FD}"/>
          </ac:spMkLst>
        </pc:spChg>
      </pc:sldChg>
      <pc:sldChg chg="modSp mod">
        <pc:chgData name="Duver Herney Salgado Rojas" userId="114a0b9e-ada8-4d08-a003-13766dae06d1" providerId="ADAL" clId="{42A33248-36B6-4C90-82DD-43C2F3806FC3}" dt="2024-05-13T20:30:03.536" v="330" actId="1076"/>
        <pc:sldMkLst>
          <pc:docMk/>
          <pc:sldMk cId="104715397" sldId="261"/>
        </pc:sldMkLst>
        <pc:spChg chg="mod">
          <ac:chgData name="Duver Herney Salgado Rojas" userId="114a0b9e-ada8-4d08-a003-13766dae06d1" providerId="ADAL" clId="{42A33248-36B6-4C90-82DD-43C2F3806FC3}" dt="2024-05-13T19:58:56.004" v="205" actId="122"/>
          <ac:spMkLst>
            <pc:docMk/>
            <pc:sldMk cId="104715397" sldId="261"/>
            <ac:spMk id="2" creationId="{23BE92BF-3EED-4C64-8F04-8568F583F075}"/>
          </ac:spMkLst>
        </pc:spChg>
        <pc:spChg chg="mod">
          <ac:chgData name="Duver Herney Salgado Rojas" userId="114a0b9e-ada8-4d08-a003-13766dae06d1" providerId="ADAL" clId="{42A33248-36B6-4C90-82DD-43C2F3806FC3}" dt="2024-05-13T20:30:03.536" v="330" actId="1076"/>
          <ac:spMkLst>
            <pc:docMk/>
            <pc:sldMk cId="104715397" sldId="261"/>
            <ac:spMk id="3" creationId="{8F19B736-E12A-5F50-71E4-D27CF6B716FD}"/>
          </ac:spMkLst>
        </pc:spChg>
      </pc:sldChg>
      <pc:sldChg chg="modSp add mod">
        <pc:chgData name="Duver Herney Salgado Rojas" userId="114a0b9e-ada8-4d08-a003-13766dae06d1" providerId="ADAL" clId="{42A33248-36B6-4C90-82DD-43C2F3806FC3}" dt="2024-05-13T20:29:49.177" v="328" actId="255"/>
        <pc:sldMkLst>
          <pc:docMk/>
          <pc:sldMk cId="321546075" sldId="262"/>
        </pc:sldMkLst>
        <pc:spChg chg="mod">
          <ac:chgData name="Duver Herney Salgado Rojas" userId="114a0b9e-ada8-4d08-a003-13766dae06d1" providerId="ADAL" clId="{42A33248-36B6-4C90-82DD-43C2F3806FC3}" dt="2024-05-13T20:05:27.587" v="226" actId="1076"/>
          <ac:spMkLst>
            <pc:docMk/>
            <pc:sldMk cId="321546075" sldId="262"/>
            <ac:spMk id="2" creationId="{23BE92BF-3EED-4C64-8F04-8568F583F075}"/>
          </ac:spMkLst>
        </pc:spChg>
        <pc:spChg chg="mod">
          <ac:chgData name="Duver Herney Salgado Rojas" userId="114a0b9e-ada8-4d08-a003-13766dae06d1" providerId="ADAL" clId="{42A33248-36B6-4C90-82DD-43C2F3806FC3}" dt="2024-05-13T20:29:49.177" v="328" actId="255"/>
          <ac:spMkLst>
            <pc:docMk/>
            <pc:sldMk cId="321546075" sldId="262"/>
            <ac:spMk id="3" creationId="{8F19B736-E12A-5F50-71E4-D27CF6B716FD}"/>
          </ac:spMkLst>
        </pc:spChg>
      </pc:sldChg>
      <pc:sldChg chg="addSp delSp modSp add mod ord">
        <pc:chgData name="Duver Herney Salgado Rojas" userId="114a0b9e-ada8-4d08-a003-13766dae06d1" providerId="ADAL" clId="{42A33248-36B6-4C90-82DD-43C2F3806FC3}" dt="2024-05-13T20:28:55.176" v="326"/>
        <pc:sldMkLst>
          <pc:docMk/>
          <pc:sldMk cId="450329138" sldId="263"/>
        </pc:sldMkLst>
        <pc:spChg chg="mod">
          <ac:chgData name="Duver Herney Salgado Rojas" userId="114a0b9e-ada8-4d08-a003-13766dae06d1" providerId="ADAL" clId="{42A33248-36B6-4C90-82DD-43C2F3806FC3}" dt="2024-05-13T20:25:38.486" v="310" actId="20577"/>
          <ac:spMkLst>
            <pc:docMk/>
            <pc:sldMk cId="450329138" sldId="263"/>
            <ac:spMk id="2" creationId="{23BE92BF-3EED-4C64-8F04-8568F583F075}"/>
          </ac:spMkLst>
        </pc:spChg>
        <pc:picChg chg="add del mod">
          <ac:chgData name="Duver Herney Salgado Rojas" userId="114a0b9e-ada8-4d08-a003-13766dae06d1" providerId="ADAL" clId="{42A33248-36B6-4C90-82DD-43C2F3806FC3}" dt="2024-05-13T20:25:51.630" v="315" actId="478"/>
          <ac:picMkLst>
            <pc:docMk/>
            <pc:sldMk cId="450329138" sldId="263"/>
            <ac:picMk id="5" creationId="{4BACB8DC-65E4-19BD-6730-ACEF78CA9071}"/>
          </ac:picMkLst>
        </pc:picChg>
        <pc:picChg chg="add mod">
          <ac:chgData name="Duver Herney Salgado Rojas" userId="114a0b9e-ada8-4d08-a003-13766dae06d1" providerId="ADAL" clId="{42A33248-36B6-4C90-82DD-43C2F3806FC3}" dt="2024-05-13T20:28:30.137" v="322" actId="14100"/>
          <ac:picMkLst>
            <pc:docMk/>
            <pc:sldMk cId="450329138" sldId="263"/>
            <ac:picMk id="7" creationId="{64A96BFE-64B4-7B03-335E-2B7C48DF4F09}"/>
          </ac:picMkLst>
        </pc:picChg>
      </pc:sldChg>
      <pc:sldChg chg="modSp add mod">
        <pc:chgData name="Duver Herney Salgado Rojas" userId="114a0b9e-ada8-4d08-a003-13766dae06d1" providerId="ADAL" clId="{42A33248-36B6-4C90-82DD-43C2F3806FC3}" dt="2024-05-13T20:18:42.198" v="265" actId="14100"/>
        <pc:sldMkLst>
          <pc:docMk/>
          <pc:sldMk cId="2618032184" sldId="264"/>
        </pc:sldMkLst>
        <pc:spChg chg="mod">
          <ac:chgData name="Duver Herney Salgado Rojas" userId="114a0b9e-ada8-4d08-a003-13766dae06d1" providerId="ADAL" clId="{42A33248-36B6-4C90-82DD-43C2F3806FC3}" dt="2024-05-13T20:17:25.882" v="244" actId="1076"/>
          <ac:spMkLst>
            <pc:docMk/>
            <pc:sldMk cId="2618032184" sldId="264"/>
            <ac:spMk id="2" creationId="{23BE92BF-3EED-4C64-8F04-8568F583F075}"/>
          </ac:spMkLst>
        </pc:spChg>
        <pc:spChg chg="mod">
          <ac:chgData name="Duver Herney Salgado Rojas" userId="114a0b9e-ada8-4d08-a003-13766dae06d1" providerId="ADAL" clId="{42A33248-36B6-4C90-82DD-43C2F3806FC3}" dt="2024-05-13T20:18:42.198" v="265" actId="14100"/>
          <ac:spMkLst>
            <pc:docMk/>
            <pc:sldMk cId="2618032184" sldId="264"/>
            <ac:spMk id="3" creationId="{8F19B736-E12A-5F50-71E4-D27CF6B716FD}"/>
          </ac:spMkLst>
        </pc:spChg>
      </pc:sldChg>
      <pc:sldChg chg="modSp add mod">
        <pc:chgData name="Duver Herney Salgado Rojas" userId="114a0b9e-ada8-4d08-a003-13766dae06d1" providerId="ADAL" clId="{42A33248-36B6-4C90-82DD-43C2F3806FC3}" dt="2024-05-13T20:22:38.462" v="285" actId="1076"/>
        <pc:sldMkLst>
          <pc:docMk/>
          <pc:sldMk cId="3226118128" sldId="265"/>
        </pc:sldMkLst>
        <pc:spChg chg="mod">
          <ac:chgData name="Duver Herney Salgado Rojas" userId="114a0b9e-ada8-4d08-a003-13766dae06d1" providerId="ADAL" clId="{42A33248-36B6-4C90-82DD-43C2F3806FC3}" dt="2024-05-13T20:20:08.506" v="276" actId="1076"/>
          <ac:spMkLst>
            <pc:docMk/>
            <pc:sldMk cId="3226118128" sldId="265"/>
            <ac:spMk id="2" creationId="{23BE92BF-3EED-4C64-8F04-8568F583F075}"/>
          </ac:spMkLst>
        </pc:spChg>
        <pc:spChg chg="mod">
          <ac:chgData name="Duver Herney Salgado Rojas" userId="114a0b9e-ada8-4d08-a003-13766dae06d1" providerId="ADAL" clId="{42A33248-36B6-4C90-82DD-43C2F3806FC3}" dt="2024-05-13T20:22:38.462" v="285" actId="1076"/>
          <ac:spMkLst>
            <pc:docMk/>
            <pc:sldMk cId="3226118128" sldId="265"/>
            <ac:spMk id="3" creationId="{8F19B736-E12A-5F50-71E4-D27CF6B716FD}"/>
          </ac:spMkLst>
        </pc:spChg>
      </pc:sldChg>
      <pc:sldChg chg="modSp add mod">
        <pc:chgData name="Duver Herney Salgado Rojas" userId="114a0b9e-ada8-4d08-a003-13766dae06d1" providerId="ADAL" clId="{42A33248-36B6-4C90-82DD-43C2F3806FC3}" dt="2024-05-13T20:25:06.100" v="307" actId="1076"/>
        <pc:sldMkLst>
          <pc:docMk/>
          <pc:sldMk cId="1077028940" sldId="266"/>
        </pc:sldMkLst>
        <pc:spChg chg="mod">
          <ac:chgData name="Duver Herney Salgado Rojas" userId="114a0b9e-ada8-4d08-a003-13766dae06d1" providerId="ADAL" clId="{42A33248-36B6-4C90-82DD-43C2F3806FC3}" dt="2024-05-13T20:25:06.100" v="307" actId="1076"/>
          <ac:spMkLst>
            <pc:docMk/>
            <pc:sldMk cId="1077028940" sldId="266"/>
            <ac:spMk id="2" creationId="{23BE92BF-3EED-4C64-8F04-8568F583F075}"/>
          </ac:spMkLst>
        </pc:spChg>
        <pc:spChg chg="mod">
          <ac:chgData name="Duver Herney Salgado Rojas" userId="114a0b9e-ada8-4d08-a003-13766dae06d1" providerId="ADAL" clId="{42A33248-36B6-4C90-82DD-43C2F3806FC3}" dt="2024-05-13T20:25:03.956" v="306" actId="1076"/>
          <ac:spMkLst>
            <pc:docMk/>
            <pc:sldMk cId="1077028940" sldId="266"/>
            <ac:spMk id="3" creationId="{8F19B736-E12A-5F50-71E4-D27CF6B716FD}"/>
          </ac:spMkLst>
        </pc:spChg>
      </pc:sldChg>
      <pc:sldChg chg="add del">
        <pc:chgData name="Duver Herney Salgado Rojas" userId="114a0b9e-ada8-4d08-a003-13766dae06d1" providerId="ADAL" clId="{42A33248-36B6-4C90-82DD-43C2F3806FC3}" dt="2024-05-13T20:29:00.292" v="327" actId="47"/>
        <pc:sldMkLst>
          <pc:docMk/>
          <pc:sldMk cId="2199073306" sldId="267"/>
        </pc:sldMkLst>
      </pc:sldChg>
      <pc:sldChg chg="addSp delSp modSp add mod ord">
        <pc:chgData name="Duver Herney Salgado Rojas" userId="114a0b9e-ada8-4d08-a003-13766dae06d1" providerId="ADAL" clId="{42A33248-36B6-4C90-82DD-43C2F3806FC3}" dt="2024-05-13T20:04:34.008" v="214" actId="20577"/>
        <pc:sldMkLst>
          <pc:docMk/>
          <pc:sldMk cId="1930737953" sldId="268"/>
        </pc:sldMkLst>
        <pc:spChg chg="add del mod">
          <ac:chgData name="Duver Herney Salgado Rojas" userId="114a0b9e-ada8-4d08-a003-13766dae06d1" providerId="ADAL" clId="{42A33248-36B6-4C90-82DD-43C2F3806FC3}" dt="2024-05-13T20:04:34.008" v="214" actId="20577"/>
          <ac:spMkLst>
            <pc:docMk/>
            <pc:sldMk cId="1930737953" sldId="268"/>
            <ac:spMk id="2" creationId="{23BE92BF-3EED-4C64-8F04-8568F583F075}"/>
          </ac:spMkLst>
        </pc:spChg>
        <pc:spChg chg="mod">
          <ac:chgData name="Duver Herney Salgado Rojas" userId="114a0b9e-ada8-4d08-a003-13766dae06d1" providerId="ADAL" clId="{42A33248-36B6-4C90-82DD-43C2F3806FC3}" dt="2024-05-13T20:04:31.031" v="213" actId="1076"/>
          <ac:spMkLst>
            <pc:docMk/>
            <pc:sldMk cId="1930737953" sldId="268"/>
            <ac:spMk id="3" creationId="{8F19B736-E12A-5F50-71E4-D27CF6B716FD}"/>
          </ac:spMkLst>
        </pc:spChg>
        <pc:spChg chg="add del mod">
          <ac:chgData name="Duver Herney Salgado Rojas" userId="114a0b9e-ada8-4d08-a003-13766dae06d1" providerId="ADAL" clId="{42A33248-36B6-4C90-82DD-43C2F3806FC3}" dt="2024-05-13T19:57:02.427" v="179" actId="21"/>
          <ac:spMkLst>
            <pc:docMk/>
            <pc:sldMk cId="1930737953" sldId="268"/>
            <ac:spMk id="7" creationId="{9D5DF282-A389-8FAF-4D89-AF14F5E933D7}"/>
          </ac:spMkLst>
        </pc:spChg>
        <pc:picChg chg="add mod">
          <ac:chgData name="Duver Herney Salgado Rojas" userId="114a0b9e-ada8-4d08-a003-13766dae06d1" providerId="ADAL" clId="{42A33248-36B6-4C90-82DD-43C2F3806FC3}" dt="2024-05-13T19:57:13.049" v="182" actId="1076"/>
          <ac:picMkLst>
            <pc:docMk/>
            <pc:sldMk cId="1930737953" sldId="268"/>
            <ac:picMk id="5" creationId="{E51D0DFC-FCE9-848D-EBC8-6B7336DF0EC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65F96-9DE1-4BC6-9531-611329D23618}" type="datetimeFigureOut">
              <a:rPr lang="es-CO" smtClean="0"/>
              <a:t>13/05/2024</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3495945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110833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4268484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937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414298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3D65F96-9DE1-4BC6-9531-611329D23618}" type="datetimeFigureOut">
              <a:rPr lang="es-CO" smtClean="0"/>
              <a:t>13/05/2024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99534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3D65F96-9DE1-4BC6-9531-611329D23618}" type="datetimeFigureOut">
              <a:rPr lang="es-CO" smtClean="0"/>
              <a:t>13/05/2024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48366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65F96-9DE1-4BC6-9531-611329D23618}" type="datetimeFigureOut">
              <a:rPr lang="es-CO" smtClean="0"/>
              <a:t>13/05/2024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2727318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65F96-9DE1-4BC6-9531-611329D23618}" type="datetimeFigureOut">
              <a:rPr lang="es-CO" smtClean="0"/>
              <a:t>13/05/2024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42783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D65F96-9DE1-4BC6-9531-611329D23618}" type="datetimeFigureOut">
              <a:rPr lang="es-CO" smtClean="0"/>
              <a:t>13/05/2024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358490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3D65F96-9DE1-4BC6-9531-611329D23618}" type="datetimeFigureOut">
              <a:rPr lang="es-CO" smtClean="0"/>
              <a:t>13/05/2024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85245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15669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D65F96-9DE1-4BC6-9531-611329D23618}" type="datetimeFigureOut">
              <a:rPr lang="es-CO" smtClean="0"/>
              <a:t>13/05/2024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141459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D65F96-9DE1-4BC6-9531-611329D23618}" type="datetimeFigureOut">
              <a:rPr lang="es-CO" smtClean="0"/>
              <a:t>13/05/2024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220380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65F96-9DE1-4BC6-9531-611329D23618}" type="datetimeFigureOut">
              <a:rPr lang="es-CO" smtClean="0"/>
              <a:t>13/05/2024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133537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58848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D65F96-9DE1-4BC6-9531-611329D23618}" type="datetimeFigureOut">
              <a:rPr lang="es-CO" smtClean="0"/>
              <a:t>13/05/2024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548536-96E3-410B-A44A-FD933E23E79C}" type="slidenum">
              <a:rPr lang="es-CO" smtClean="0"/>
              <a:t>‹Nº›</a:t>
            </a:fld>
            <a:endParaRPr lang="es-CO"/>
          </a:p>
        </p:txBody>
      </p:sp>
    </p:spTree>
    <p:extLst>
      <p:ext uri="{BB962C8B-B14F-4D97-AF65-F5344CB8AC3E}">
        <p14:creationId xmlns:p14="http://schemas.microsoft.com/office/powerpoint/2010/main" val="53022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65F96-9DE1-4BC6-9531-611329D23618}" type="datetimeFigureOut">
              <a:rPr lang="es-CO" smtClean="0"/>
              <a:t>13/05/2024</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548536-96E3-410B-A44A-FD933E23E79C}" type="slidenum">
              <a:rPr lang="es-CO" smtClean="0"/>
              <a:t>‹Nº›</a:t>
            </a:fld>
            <a:endParaRPr lang="es-CO"/>
          </a:p>
        </p:txBody>
      </p:sp>
    </p:spTree>
    <p:extLst>
      <p:ext uri="{BB962C8B-B14F-4D97-AF65-F5344CB8AC3E}">
        <p14:creationId xmlns:p14="http://schemas.microsoft.com/office/powerpoint/2010/main" val="9845706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419"/>
            </a:p>
          </p:txBody>
        </p:sp>
        <p:sp>
          <p:nvSpPr>
            <p:cNvPr id="12"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3"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419"/>
            </a:p>
          </p:txBody>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419"/>
            </a:p>
          </p:txBody>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419"/>
            </a:p>
          </p:txBody>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419"/>
            </a:p>
          </p:txBody>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480B22-3C2A-6D1A-31A6-BA00D322E84F}"/>
              </a:ext>
            </a:extLst>
          </p:cNvPr>
          <p:cNvSpPr>
            <a:spLocks noGrp="1"/>
          </p:cNvSpPr>
          <p:nvPr>
            <p:ph type="ctrTitle"/>
          </p:nvPr>
        </p:nvSpPr>
        <p:spPr>
          <a:xfrm>
            <a:off x="4221002" y="846477"/>
            <a:ext cx="7690009" cy="4149724"/>
          </a:xfrm>
        </p:spPr>
        <p:txBody>
          <a:bodyPr anchor="ctr">
            <a:normAutofit/>
          </a:bodyPr>
          <a:lstStyle/>
          <a:p>
            <a:pPr algn="l"/>
            <a:br>
              <a:rPr lang="es-419" sz="1800" b="0" i="0" u="none" strike="noStrike" baseline="0" dirty="0">
                <a:solidFill>
                  <a:srgbClr val="000000"/>
                </a:solidFill>
                <a:latin typeface="Times New Roman" panose="02020603050405020304" pitchFamily="18" charset="0"/>
              </a:rPr>
            </a:br>
            <a:r>
              <a:rPr lang="es-419" sz="3600" b="0" i="0" u="none" strike="noStrike" baseline="0" dirty="0">
                <a:latin typeface="Tw Cen MT (Títulos)"/>
              </a:rPr>
              <a:t>Trazando el Futuro: Explorando los Matices de la Identidad Digital en la Era Moderna </a:t>
            </a:r>
            <a:endParaRPr lang="es-CO" sz="3600" dirty="0">
              <a:latin typeface="Tw Cen MT (Títulos)"/>
            </a:endParaRPr>
          </a:p>
        </p:txBody>
      </p:sp>
      <p:sp>
        <p:nvSpPr>
          <p:cNvPr id="3" name="Subtítulo 2">
            <a:extLst>
              <a:ext uri="{FF2B5EF4-FFF2-40B4-BE49-F238E27FC236}">
                <a16:creationId xmlns:a16="http://schemas.microsoft.com/office/drawing/2014/main" id="{879AABC4-D0EF-C8E8-05BA-817A096F0560}"/>
              </a:ext>
            </a:extLst>
          </p:cNvPr>
          <p:cNvSpPr>
            <a:spLocks noGrp="1"/>
          </p:cNvSpPr>
          <p:nvPr>
            <p:ph type="subTitle" idx="1"/>
          </p:nvPr>
        </p:nvSpPr>
        <p:spPr>
          <a:xfrm>
            <a:off x="1209675" y="602569"/>
            <a:ext cx="2502269" cy="4149725"/>
          </a:xfrm>
        </p:spPr>
        <p:txBody>
          <a:bodyPr anchor="ctr">
            <a:normAutofit/>
          </a:bodyPr>
          <a:lstStyle/>
          <a:p>
            <a:pPr algn="l"/>
            <a:endParaRPr lang="es-419" sz="1800" b="0" i="0" u="none" strike="noStrike" baseline="0" dirty="0">
              <a:solidFill>
                <a:srgbClr val="000000"/>
              </a:solidFill>
              <a:latin typeface="Times New Roman" panose="02020603050405020304" pitchFamily="18" charset="0"/>
            </a:endParaRPr>
          </a:p>
          <a:p>
            <a:pPr algn="ctr"/>
            <a:r>
              <a:rPr lang="es-419" sz="1800" b="0" i="0" u="none" strike="noStrike" baseline="0" dirty="0">
                <a:solidFill>
                  <a:srgbClr val="000000"/>
                </a:solidFill>
                <a:latin typeface="Times New Roman" panose="02020603050405020304" pitchFamily="18" charset="0"/>
              </a:rPr>
              <a:t> </a:t>
            </a:r>
            <a:r>
              <a:rPr lang="es-419" sz="1800" b="1" i="0" u="none" strike="noStrike" baseline="0" dirty="0">
                <a:solidFill>
                  <a:schemeClr val="tx1"/>
                </a:solidFill>
                <a:latin typeface="Tw Cen MT (Cuerpo)"/>
              </a:rPr>
              <a:t>ARTICULO IDENTIDAD DIGITAL </a:t>
            </a:r>
            <a:endParaRPr lang="es-CO" sz="1800" b="1" dirty="0">
              <a:solidFill>
                <a:schemeClr val="tx1"/>
              </a:solidFill>
              <a:latin typeface="Tw Cen MT (Cuerpo)"/>
            </a:endParaRPr>
          </a:p>
        </p:txBody>
      </p:sp>
    </p:spTree>
    <p:extLst>
      <p:ext uri="{BB962C8B-B14F-4D97-AF65-F5344CB8AC3E}">
        <p14:creationId xmlns:p14="http://schemas.microsoft.com/office/powerpoint/2010/main" val="314642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485370" y="903979"/>
            <a:ext cx="9495367" cy="1092200"/>
          </a:xfrm>
        </p:spPr>
        <p:txBody>
          <a:bodyPr vert="horz" lIns="91440" tIns="45720" rIns="91440" bIns="45720" rtlCol="0" anchor="ctr">
            <a:normAutofit fontScale="90000"/>
          </a:bodyPr>
          <a:lstStyle/>
          <a:p>
            <a:pPr algn="l"/>
            <a:r>
              <a:rPr lang="es-419" sz="2400" b="1" i="0" u="none" strike="noStrike" baseline="0" dirty="0">
                <a:latin typeface="Times New Roman" panose="02020603050405020304" pitchFamily="18" charset="0"/>
              </a:rPr>
              <a:t>ANÁLISIS COMPARATIVO DE TÉCNICOS Y JURÍDICOS MARCOS DE VARIOS DIGITAL NACIONALES SOLUCIONES DE IDENTIDAD </a:t>
            </a:r>
            <a:br>
              <a:rPr lang="es-419" sz="1800" b="0" i="0" u="none" strike="noStrike" baseline="0" dirty="0">
                <a:solidFill>
                  <a:srgbClr val="000000"/>
                </a:solidFill>
                <a:latin typeface="Times New Roman" panose="02020603050405020304" pitchFamily="18" charset="0"/>
              </a:rPr>
            </a:br>
            <a:endParaRPr lang="en-US"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247248" y="1792288"/>
            <a:ext cx="9827152" cy="3269719"/>
          </a:xfrm>
        </p:spPr>
        <p:txBody>
          <a:bodyPr vert="horz" lIns="91440" tIns="45720" rIns="91440" bIns="45720" rtlCol="0" anchor="ctr">
            <a:normAutofit/>
          </a:bodyPr>
          <a:lstStyle/>
          <a:p>
            <a:pPr algn="just"/>
            <a:r>
              <a:rPr lang="es-419" sz="1400" b="0" i="0" u="none" strike="noStrike" baseline="0" dirty="0">
                <a:latin typeface="Times New Roman" panose="02020603050405020304" pitchFamily="18" charset="0"/>
              </a:rPr>
              <a:t>En Un sistema nacional de identidad digital se ha convertido en un requisito clave para un fácil acceso a los servicios públicos en línea, especialmente durante la pandemia de Covid-19. Aunque muchos países han adoptado sistemas nacionales de identificación digital, muchos todavía están en el proceso de establecerlos. A través de un análisis comparativo de los aspectos técnicos y legales de varias soluciones nacionales de identificación digital seleccionadas actualmente en uso en diferentes países, exploraremos la diversidad de tecnologías y arquitecturas, así como la importancia del marco legal de soluciones de identificación digital específicas. el rol de También muestra algunas cuestiones importantes relacionadas con la implementación de estas soluciones, cómo garantizar la soberanía nacional sobre las soluciones y cómo encontrar el equilibrio adecuado entre las necesidades de los sectores público y privado. </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11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572419" y="822038"/>
            <a:ext cx="9048219" cy="1092200"/>
          </a:xfrm>
        </p:spPr>
        <p:txBody>
          <a:bodyPr vert="horz" lIns="91440" tIns="45720" rIns="91440" bIns="45720" rtlCol="0" anchor="ctr">
            <a:normAutofit/>
          </a:bodyPr>
          <a:lstStyle/>
          <a:p>
            <a:pPr algn="l"/>
            <a:br>
              <a:rPr lang="es-419" sz="2400" b="0" i="0" u="none" strike="noStrike" baseline="0" dirty="0">
                <a:latin typeface="Calibri" panose="020F0502020204030204" pitchFamily="34" charset="0"/>
              </a:rPr>
            </a:br>
            <a:r>
              <a:rPr lang="es-419" sz="2400" b="0" i="0" u="none" strike="noStrike" baseline="0" dirty="0">
                <a:latin typeface="Calibri" panose="020F0502020204030204" pitchFamily="34" charset="0"/>
              </a:rPr>
              <a:t>IDENTIDAD DIGITAL UN RIESGO CENTRADO EN EL SER HUMANO. </a:t>
            </a:r>
            <a:br>
              <a:rPr lang="es-419" sz="2400" b="0" i="0" u="none" strike="noStrike" baseline="0" dirty="0">
                <a:latin typeface="Calibri" panose="020F0502020204030204" pitchFamily="34" charset="0"/>
              </a:rPr>
            </a:br>
            <a:endParaRPr lang="en-US" sz="2400" dirty="0"/>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241953" y="1739693"/>
            <a:ext cx="9896475" cy="3835399"/>
          </a:xfrm>
        </p:spPr>
        <p:txBody>
          <a:bodyPr vert="horz" lIns="91440" tIns="45720" rIns="91440" bIns="45720" rtlCol="0" anchor="ctr">
            <a:normAutofit/>
          </a:bodyPr>
          <a:lstStyle/>
          <a:p>
            <a:pPr algn="just"/>
            <a:r>
              <a:rPr lang="es-419" sz="1400" b="0" i="0" u="none" strike="noStrike" baseline="0" dirty="0">
                <a:latin typeface="Times New Roman" panose="02020603050405020304" pitchFamily="18" charset="0"/>
              </a:rPr>
              <a:t>La creciente preocupación por la seguridad cibernética en un mundo cada vez más digitalizado. Se señala que, en las últimas dos décadas, el comercio electrónico se ha convertido en una fuerza disruptiva en prácticamente todos los mercados. Se destaca el aumento del interés de los clientes por las compras en línea y cómo esto ha obligado a las empresas a adaptarse completamente a esta tendencia, con un aumento significativo en las ventas minoristas globales a través del comercio electrónico, alcanzando aproximadamente el 18% en 2020. Sin embargo, se reconoce que esta transición también ha traído consigo un aumento en los intentos de fraude, ya que los delincuentes pueden esconderse fácilmente detrás del anonimato en línea. </a:t>
            </a:r>
          </a:p>
          <a:p>
            <a:pPr algn="just"/>
            <a:r>
              <a:rPr lang="es-419" sz="1400" b="0" i="0" u="none" strike="noStrike" baseline="0" dirty="0">
                <a:latin typeface="Times New Roman" panose="02020603050405020304" pitchFamily="18" charset="0"/>
              </a:rPr>
              <a:t>Se concluye con una declaración de propósito, donde se establece que el objetivo principal del estudio es explorar la conciencia de las personas sobre los riesgos asociados con su identidad digital y desarrollar un entendimiento más profundo de cómo gestionar estos riesgos de manera efectiva. </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02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603375" y="836613"/>
            <a:ext cx="8916988" cy="893762"/>
          </a:xfrm>
        </p:spPr>
        <p:txBody>
          <a:bodyPr vert="horz" lIns="91440" tIns="45720" rIns="91440" bIns="45720" rtlCol="0" anchor="ctr">
            <a:normAutofit fontScale="90000"/>
          </a:bodyPr>
          <a:lstStyle/>
          <a:p>
            <a:pPr algn="ctr"/>
            <a:r>
              <a:rPr lang="en-US" dirty="0">
                <a:solidFill>
                  <a:srgbClr val="FFFFFF"/>
                </a:solidFill>
              </a:rPr>
              <a:t> </a:t>
            </a:r>
            <a:br>
              <a:rPr lang="es-419" sz="1800" b="0" i="0" u="none" strike="noStrike" baseline="0" dirty="0">
                <a:solidFill>
                  <a:srgbClr val="000000"/>
                </a:solidFill>
              </a:rPr>
            </a:br>
            <a:r>
              <a:rPr lang="es-419" sz="1800" b="0" i="0" u="none" strike="noStrike" baseline="0" dirty="0">
                <a:solidFill>
                  <a:srgbClr val="000000"/>
                </a:solidFill>
              </a:rPr>
              <a:t> </a:t>
            </a:r>
            <a:br>
              <a:rPr lang="es-419" sz="1800" b="0" i="0" u="none" strike="noStrike" baseline="0" dirty="0">
                <a:solidFill>
                  <a:srgbClr val="000000"/>
                </a:solidFill>
              </a:rPr>
            </a:br>
            <a:r>
              <a:rPr lang="es-419" sz="2700" b="1" i="0" u="none" strike="noStrike" baseline="0" dirty="0">
                <a:latin typeface="Times New Roman" panose="02020603050405020304" pitchFamily="18" charset="0"/>
                <a:cs typeface="Times New Roman" panose="02020603050405020304" pitchFamily="18" charset="0"/>
              </a:rPr>
              <a:t>INTRODUCCIÓN</a:t>
            </a:r>
            <a:r>
              <a:rPr lang="es-419" sz="2200" b="1" i="0" u="none" strike="noStrike" baseline="0" dirty="0"/>
              <a:t> </a:t>
            </a:r>
            <a:br>
              <a:rPr lang="es-419" sz="1800" b="0" i="0" u="none" strike="noStrike" baseline="0" dirty="0">
                <a:solidFill>
                  <a:srgbClr val="000000"/>
                </a:solidFill>
              </a:rPr>
            </a:br>
            <a:endParaRPr lang="en-US"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252742" y="1828559"/>
            <a:ext cx="9736461" cy="3935654"/>
          </a:xfrm>
        </p:spPr>
        <p:txBody>
          <a:bodyPr vert="horz" lIns="91440" tIns="45720" rIns="91440" bIns="45720" rtlCol="0" anchor="ctr">
            <a:normAutofit/>
          </a:bodyPr>
          <a:lstStyle/>
          <a:p>
            <a:pPr algn="just"/>
            <a:r>
              <a:rPr lang="en-US" sz="1400" b="0" i="0" u="none" strike="noStrike" baseline="0" dirty="0">
                <a:latin typeface="Times New Roman" panose="02020603050405020304" pitchFamily="18" charset="0"/>
              </a:rPr>
              <a:t>E</a:t>
            </a:r>
            <a:r>
              <a:rPr lang="es-419" sz="1400" b="0" i="0" u="none" strike="noStrike" baseline="0" dirty="0">
                <a:latin typeface="Times New Roman" panose="02020603050405020304" pitchFamily="18" charset="0"/>
              </a:rPr>
              <a:t>n la era digital, la Identidad Digital se ha convertido en un tema central que abarca múltiples facetas de la vida moderna. Desde la forma en que nos presentamos en las redes sociales hasta cómo protegemos nuestra información personal en línea, la identidad digital juega un papel fundamental en la forma en que interactuamos y nos relacionamos en el ciberespacio. Este concepto abarca no solo la información que compartimos en línea, sino también cómo nos percibimos a nosotros mismos y cómo los demás nos perciben a través de nuestras actividades en la web. </a:t>
            </a:r>
          </a:p>
          <a:p>
            <a:pPr algn="just"/>
            <a:r>
              <a:rPr lang="es-419" sz="1400" b="0" i="0" u="none" strike="noStrike" baseline="0" dirty="0">
                <a:latin typeface="Times New Roman" panose="02020603050405020304" pitchFamily="18" charset="0"/>
              </a:rPr>
              <a:t>Explorar la identidad digital implica adentrarse en un universo complejo donde la privacidad, la autenticidad y la reputación se entrelazan de manera intrincada. ¿Cómo construimos y gestionamos nuestra identidad en un entorno digital en constante evolución? ¿Qué impacto tiene nuestra  presencia en línea en nuestras relaciones personales, profesionales y en nuestra propia percepción de nosotros mismos? Estas son preguntas que invitan a la reflexión y a la exploración de los diversos aspectos de la identidad digital. </a:t>
            </a:r>
            <a:endParaRPr lang="en-US" sz="1400" dirty="0"/>
          </a:p>
        </p:txBody>
      </p:sp>
    </p:spTree>
    <p:extLst>
      <p:ext uri="{BB962C8B-B14F-4D97-AF65-F5344CB8AC3E}">
        <p14:creationId xmlns:p14="http://schemas.microsoft.com/office/powerpoint/2010/main" val="415267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829329" y="519113"/>
            <a:ext cx="9075209" cy="863600"/>
          </a:xfrm>
        </p:spPr>
        <p:txBody>
          <a:bodyPr vert="horz" lIns="91440" tIns="45720" rIns="91440" bIns="45720" rtlCol="0" anchor="ctr">
            <a:noAutofit/>
          </a:bodyPr>
          <a:lstStyle/>
          <a:p>
            <a:pPr algn="ctr"/>
            <a:r>
              <a:rPr lang="en-US" sz="2400" b="1" dirty="0">
                <a:solidFill>
                  <a:srgbClr val="FFFFFF"/>
                </a:solidFill>
              </a:rPr>
              <a:t> </a:t>
            </a:r>
            <a:br>
              <a:rPr lang="es-419" sz="2400" b="1" i="0" u="none" strike="noStrike" baseline="0" dirty="0">
                <a:solidFill>
                  <a:srgbClr val="000000"/>
                </a:solidFill>
                <a:latin typeface="Times New Roman" panose="02020603050405020304" pitchFamily="18" charset="0"/>
              </a:rPr>
            </a:br>
            <a:r>
              <a:rPr lang="es-419" sz="2400" b="1" i="0" u="none" strike="noStrike" baseline="0" dirty="0">
                <a:latin typeface="Times New Roman" panose="02020603050405020304" pitchFamily="18" charset="0"/>
              </a:rPr>
              <a:t>IDENTIDAD ANONIMA </a:t>
            </a:r>
            <a:br>
              <a:rPr lang="es-419" sz="2400" b="1" i="0" u="none" strike="noStrike" baseline="0" dirty="0">
                <a:solidFill>
                  <a:srgbClr val="000000"/>
                </a:solidFill>
                <a:latin typeface="Times New Roman" panose="02020603050405020304" pitchFamily="18" charset="0"/>
              </a:rPr>
            </a:br>
            <a:endParaRPr lang="en-US" sz="2400" b="1"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143795" y="1219200"/>
            <a:ext cx="10081681" cy="4803776"/>
          </a:xfrm>
        </p:spPr>
        <p:txBody>
          <a:bodyPr vert="horz" lIns="91440" tIns="45720" rIns="91440" bIns="45720" rtlCol="0" anchor="ctr">
            <a:noAutofit/>
          </a:bodyPr>
          <a:lstStyle/>
          <a:p>
            <a:r>
              <a:rPr lang="es-419" sz="1400" b="0" i="0" u="none" strike="noStrike" baseline="0" dirty="0">
                <a:latin typeface="Times New Roman" panose="02020603050405020304" pitchFamily="18" charset="0"/>
              </a:rPr>
              <a:t>En el desarrollo del articulo exploraremos primero los conceptos de identidad digital, anonimato y </a:t>
            </a:r>
            <a:r>
              <a:rPr lang="es-419" sz="1400" b="0" i="0" u="none" strike="noStrike" baseline="0" dirty="0" err="1">
                <a:latin typeface="Times New Roman" panose="02020603050405020304" pitchFamily="18" charset="0"/>
              </a:rPr>
              <a:t>seudonimato</a:t>
            </a:r>
            <a:r>
              <a:rPr lang="es-419" sz="1400" b="0" i="0" u="none" strike="noStrike" baseline="0" dirty="0">
                <a:latin typeface="Times New Roman" panose="02020603050405020304" pitchFamily="18" charset="0"/>
              </a:rPr>
              <a:t>. Destacando la importancia de comprender estos términos para navegar por el mundo online. </a:t>
            </a:r>
          </a:p>
          <a:p>
            <a:pPr marL="285750" indent="-285750">
              <a:buFont typeface="Wingdings" panose="05000000000000000000" pitchFamily="2" charset="2"/>
              <a:buChar char="§"/>
            </a:pPr>
            <a:r>
              <a:rPr lang="es-419" sz="1400" b="0" i="1" u="none" strike="noStrike" baseline="0" dirty="0">
                <a:latin typeface="Times New Roman" panose="02020603050405020304" pitchFamily="18" charset="0"/>
              </a:rPr>
              <a:t>Identidad </a:t>
            </a:r>
            <a:r>
              <a:rPr lang="es-419" sz="1400" dirty="0">
                <a:latin typeface="Times New Roman" panose="02020603050405020304" pitchFamily="18" charset="0"/>
              </a:rPr>
              <a:t>: </a:t>
            </a:r>
            <a:r>
              <a:rPr lang="es-419" sz="1400" b="0" i="0" u="none" strike="noStrike" baseline="0" dirty="0">
                <a:latin typeface="Times New Roman" panose="02020603050405020304" pitchFamily="18" charset="0"/>
              </a:rPr>
              <a:t>Nos referimos a las características que definen a un individuo. Puede desglosarse en aspectos internos (autopercepción) y externos (cómo te perciben los demás). La identidad es dinámica y evoluciona con el tiempo. </a:t>
            </a:r>
          </a:p>
          <a:p>
            <a:pPr marL="285750" indent="-285750">
              <a:buFont typeface="Wingdings" panose="05000000000000000000" pitchFamily="2" charset="2"/>
              <a:buChar char="§"/>
            </a:pPr>
            <a:r>
              <a:rPr lang="es-419" sz="1400" b="0" i="0" u="none" strike="noStrike" baseline="0" dirty="0">
                <a:latin typeface="Times New Roman" panose="02020603050405020304" pitchFamily="18" charset="0"/>
              </a:rPr>
              <a:t>Identificación : Este proceso establece la identidad de una persona utilizando características únicas. Los métodos tradicionales incluyen la apariencia física, la fecha de nacimiento y los números de la seguridad social. Cada vez se utilizan más los datos biométricos, como las huellas dactilares y el ADN. </a:t>
            </a:r>
          </a:p>
          <a:p>
            <a:pPr marL="285750" indent="-285750">
              <a:buFont typeface="Wingdings" panose="05000000000000000000" pitchFamily="2" charset="2"/>
              <a:buChar char="§"/>
            </a:pPr>
            <a:r>
              <a:rPr lang="es-419" sz="1400" b="0" i="1" u="none" strike="noStrike" baseline="0" dirty="0">
                <a:latin typeface="Times New Roman" panose="02020603050405020304" pitchFamily="18" charset="0"/>
              </a:rPr>
              <a:t>Anonimato </a:t>
            </a:r>
            <a:r>
              <a:rPr lang="es-419" sz="1400" dirty="0">
                <a:latin typeface="Times New Roman" panose="02020603050405020304" pitchFamily="18" charset="0"/>
              </a:rPr>
              <a:t>: </a:t>
            </a:r>
            <a:r>
              <a:rPr lang="es-419" sz="1400" b="0" i="0" u="none" strike="noStrike" baseline="0" dirty="0">
                <a:latin typeface="Times New Roman" panose="02020603050405020304" pitchFamily="18" charset="0"/>
              </a:rPr>
              <a:t>Se refiere al estado de no ser identificado. En el mundo digital, el anonimato puede aplicarse a los usuarios, la comunicación o las transacciones. Los conjuntos de anonimato se refieren al grupo de usuarios potenciales a los que podría atribuirse una acción. Un anonimato más fuerte viene con conjuntos de anonimato más grandes. </a:t>
            </a:r>
            <a:r>
              <a:rPr lang="es-419" sz="1400" b="0" i="1" u="none" strike="noStrike" baseline="0" dirty="0">
                <a:latin typeface="Times New Roman" panose="02020603050405020304" pitchFamily="18" charset="0"/>
              </a:rPr>
              <a:t> </a:t>
            </a:r>
          </a:p>
          <a:p>
            <a:pPr marL="285750" indent="-285750">
              <a:buFont typeface="Wingdings" panose="05000000000000000000" pitchFamily="2" charset="2"/>
              <a:buChar char="§"/>
            </a:pPr>
            <a:r>
              <a:rPr lang="es-419" sz="1400" b="0" i="1" u="none" strike="noStrike" baseline="0" dirty="0" err="1">
                <a:latin typeface="Times New Roman" panose="02020603050405020304" pitchFamily="18" charset="0"/>
              </a:rPr>
              <a:t>Seudonimato</a:t>
            </a:r>
            <a:r>
              <a:rPr lang="es-419" sz="1400" b="0" i="1" u="none" strike="noStrike" baseline="0" dirty="0">
                <a:latin typeface="Times New Roman" panose="02020603050405020304" pitchFamily="18" charset="0"/>
              </a:rPr>
              <a:t> </a:t>
            </a:r>
            <a:r>
              <a:rPr lang="es-419" sz="1400" dirty="0">
                <a:latin typeface="Times New Roman" panose="02020603050405020304" pitchFamily="18" charset="0"/>
              </a:rPr>
              <a:t>: </a:t>
            </a:r>
            <a:r>
              <a:rPr lang="es-419" sz="1400" b="0" i="0" u="none" strike="noStrike" baseline="0" dirty="0">
                <a:latin typeface="Times New Roman" panose="02020603050405020304" pitchFamily="18" charset="0"/>
              </a:rPr>
              <a:t>Su utilización de un nombre falso como identificador. Los seudónimos permiten a los usuarios crearse una reputación en Internet sin revelar su identidad real. Las subastas en línea son un ejemplo común en el que los usuarios interactúan bajo seudónimos. </a:t>
            </a:r>
            <a:endParaRPr lang="en-US" sz="1400" dirty="0"/>
          </a:p>
        </p:txBody>
      </p:sp>
    </p:spTree>
    <p:extLst>
      <p:ext uri="{BB962C8B-B14F-4D97-AF65-F5344CB8AC3E}">
        <p14:creationId xmlns:p14="http://schemas.microsoft.com/office/powerpoint/2010/main" val="2826580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endParaRPr lang="en-US"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510771" y="2185988"/>
            <a:ext cx="9114893" cy="3260193"/>
          </a:xfrm>
        </p:spPr>
        <p:txBody>
          <a:bodyPr vert="horz" lIns="91440" tIns="45720" rIns="91440" bIns="45720" rtlCol="0" anchor="ctr">
            <a:normAutofit/>
          </a:bodyPr>
          <a:lstStyle/>
          <a:p>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64A96BFE-64B4-7B03-335E-2B7C48DF4F09}"/>
              </a:ext>
            </a:extLst>
          </p:cNvPr>
          <p:cNvPicPr>
            <a:picLocks noChangeAspect="1"/>
          </p:cNvPicPr>
          <p:nvPr/>
        </p:nvPicPr>
        <p:blipFill>
          <a:blip r:embed="rId4"/>
          <a:stretch>
            <a:fillRect/>
          </a:stretch>
        </p:blipFill>
        <p:spPr>
          <a:xfrm>
            <a:off x="858308" y="753006"/>
            <a:ext cx="10456861" cy="5325532"/>
          </a:xfrm>
          <a:prstGeom prst="rect">
            <a:avLst/>
          </a:prstGeom>
        </p:spPr>
      </p:pic>
    </p:spTree>
    <p:extLst>
      <p:ext uri="{BB962C8B-B14F-4D97-AF65-F5344CB8AC3E}">
        <p14:creationId xmlns:p14="http://schemas.microsoft.com/office/powerpoint/2010/main" val="45032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2433631" y="781811"/>
            <a:ext cx="7325796" cy="528108"/>
          </a:xfrm>
        </p:spPr>
        <p:txBody>
          <a:bodyPr vert="horz" lIns="91440" tIns="45720" rIns="91440" bIns="45720" rtlCol="0" anchor="ctr">
            <a:normAutofit/>
          </a:bodyPr>
          <a:lstStyle/>
          <a:p>
            <a:pPr algn="ctr"/>
            <a:r>
              <a:rPr lang="es-419" sz="2400" b="1" i="0" u="none" strike="noStrike" baseline="0" dirty="0">
                <a:latin typeface="Times New Roman" panose="02020603050405020304" pitchFamily="18" charset="0"/>
              </a:rPr>
              <a:t>IDENTIDAD DIGITAL </a:t>
            </a:r>
            <a:endParaRPr lang="en-US" sz="2400" b="1" dirty="0"/>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045632" y="1620838"/>
            <a:ext cx="9906529" cy="4120685"/>
          </a:xfrm>
        </p:spPr>
        <p:txBody>
          <a:bodyPr vert="horz" lIns="91440" tIns="45720" rIns="91440" bIns="45720" rtlCol="0" anchor="ctr">
            <a:noAutofit/>
          </a:bodyPr>
          <a:lstStyle/>
          <a:p>
            <a:pPr algn="just"/>
            <a:r>
              <a:rPr lang="es-419" sz="1400" b="0" i="0" u="none" strike="noStrike" baseline="0" dirty="0">
                <a:latin typeface="Times New Roman" panose="02020603050405020304" pitchFamily="18" charset="0"/>
              </a:rPr>
              <a:t>En el mundo digital, definir la identidad se torna tan complejo como definir la identidad humana misma. A grandes rasgos, la identidad digital se concibe como una representación de la identidad humana legible por máquinas, utilizada en sistemas electrónicos para interactuar con máquinas o personas locales o remotas. Su función principal es habilitar el control de acceso y vincular una transacción o conjunto de datos en un sistema de información con un individuo identificable. La identidad digital permite identificar, autenticar y autorizar a los usuarios para acceder a recursos o servicios específicos. La seguridad de un sistema de información depende en gran medida de la capacidad para identificar y autenticar a los usuarios. </a:t>
            </a:r>
          </a:p>
          <a:p>
            <a:pPr algn="just"/>
            <a:r>
              <a:rPr lang="es-419" sz="1400" b="0" i="0" u="none" strike="noStrike" baseline="0" dirty="0">
                <a:latin typeface="Times New Roman" panose="02020603050405020304" pitchFamily="18" charset="0"/>
              </a:rPr>
              <a:t>Las identidades digitales también pueden ser anónimas, seudónimas, identificativas o de grupo. Una identidad anónima no puede vincularse en absoluto a un identificador, mientras que una transacción seudónima puede ser vinculada por un proveedor de servicios a un seudónimo, pero no a un individuo identificable. Por último, las identidades digitales son necesarias para identificar a los usuarios y autorizarles a acceder a los recursos (o servicios) de un sistema. Antes de conceder a un usuario con identidad digital el acceso a un servicio, deben realizarse varias etapas de procesamiento, como el registro, la identificación, la autenticación y la autorización. </a:t>
            </a:r>
            <a:endParaRPr lang="en-US" sz="1400" dirty="0"/>
          </a:p>
        </p:txBody>
      </p:sp>
    </p:spTree>
    <p:extLst>
      <p:ext uri="{BB962C8B-B14F-4D97-AF65-F5344CB8AC3E}">
        <p14:creationId xmlns:p14="http://schemas.microsoft.com/office/powerpoint/2010/main" val="398162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577445" y="1168078"/>
            <a:ext cx="9048219" cy="1092200"/>
          </a:xfrm>
        </p:spPr>
        <p:txBody>
          <a:bodyPr vert="horz" lIns="91440" tIns="45720" rIns="91440" bIns="45720" rtlCol="0" anchor="ctr">
            <a:normAutofit/>
          </a:bodyPr>
          <a:lstStyle/>
          <a:p>
            <a:pPr algn="ctr"/>
            <a:endParaRPr lang="en-US"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469231" y="3345855"/>
            <a:ext cx="9253538" cy="4933418"/>
          </a:xfrm>
        </p:spPr>
        <p:txBody>
          <a:bodyPr vert="horz" lIns="91440" tIns="45720" rIns="91440" bIns="45720" rtlCol="0" anchor="ctr">
            <a:normAutofit/>
          </a:bodyPr>
          <a:lstStyle/>
          <a:p>
            <a:endParaRPr lang="es-C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E51D0DFC-FCE9-848D-EBC8-6B7336DF0EC1}"/>
              </a:ext>
            </a:extLst>
          </p:cNvPr>
          <p:cNvPicPr>
            <a:picLocks noChangeAspect="1"/>
          </p:cNvPicPr>
          <p:nvPr/>
        </p:nvPicPr>
        <p:blipFill>
          <a:blip r:embed="rId4"/>
          <a:stretch>
            <a:fillRect/>
          </a:stretch>
        </p:blipFill>
        <p:spPr>
          <a:xfrm>
            <a:off x="1020762" y="2188887"/>
            <a:ext cx="10074356" cy="2046353"/>
          </a:xfrm>
          <a:prstGeom prst="rect">
            <a:avLst/>
          </a:prstGeom>
        </p:spPr>
      </p:pic>
    </p:spTree>
    <p:extLst>
      <p:ext uri="{BB962C8B-B14F-4D97-AF65-F5344CB8AC3E}">
        <p14:creationId xmlns:p14="http://schemas.microsoft.com/office/powerpoint/2010/main" val="193073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646238" y="836613"/>
            <a:ext cx="9495367" cy="1092200"/>
          </a:xfrm>
        </p:spPr>
        <p:txBody>
          <a:bodyPr vert="horz" lIns="91440" tIns="45720" rIns="91440" bIns="45720" rtlCol="0" anchor="ctr">
            <a:normAutofit/>
          </a:bodyPr>
          <a:lstStyle/>
          <a:p>
            <a:pPr algn="ctr"/>
            <a:r>
              <a:rPr lang="es-419" sz="2400" b="1" i="0" u="none" strike="noStrike" baseline="0" dirty="0">
                <a:latin typeface="Times New Roman" panose="02020603050405020304" pitchFamily="18" charset="0"/>
              </a:rPr>
              <a:t>INTEGRACIÓN DE PERSPECTIVAS DE INVESTIGACIÓN ADICIONALES </a:t>
            </a:r>
            <a:br>
              <a:rPr lang="es-419" sz="2400" b="1" i="0" u="none" strike="noStrike" baseline="0" dirty="0">
                <a:solidFill>
                  <a:srgbClr val="000000"/>
                </a:solidFill>
                <a:latin typeface="Times New Roman" panose="02020603050405020304" pitchFamily="18" charset="0"/>
              </a:rPr>
            </a:br>
            <a:endParaRPr lang="en-US" sz="2400" b="1" dirty="0">
              <a:solidFill>
                <a:srgbClr val="FFFFFF"/>
              </a:solidFill>
            </a:endParaRPr>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249893" y="1753721"/>
            <a:ext cx="9764185" cy="3517368"/>
          </a:xfrm>
        </p:spPr>
        <p:txBody>
          <a:bodyPr vert="horz" lIns="91440" tIns="45720" rIns="91440" bIns="45720" rtlCol="0" anchor="ctr">
            <a:noAutofit/>
          </a:bodyPr>
          <a:lstStyle/>
          <a:p>
            <a:pPr algn="just"/>
            <a:r>
              <a:rPr lang="es-419" sz="1400" b="0" i="0" u="none" strike="noStrike" baseline="0" dirty="0">
                <a:latin typeface="Times New Roman" panose="02020603050405020304" pitchFamily="18" charset="0"/>
              </a:rPr>
              <a:t>El artículo "Digital </a:t>
            </a:r>
            <a:r>
              <a:rPr lang="es-419" sz="1400" b="0" i="0" u="none" strike="noStrike" baseline="0" dirty="0" err="1">
                <a:latin typeface="Times New Roman" panose="02020603050405020304" pitchFamily="18" charset="0"/>
              </a:rPr>
              <a:t>identity</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for</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development</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The</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quest</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for</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justice</a:t>
            </a:r>
            <a:r>
              <a:rPr lang="es-419" sz="1400" b="0" i="0" u="none" strike="noStrike" baseline="0" dirty="0">
                <a:latin typeface="Times New Roman" panose="02020603050405020304" pitchFamily="18" charset="0"/>
              </a:rPr>
              <a:t> and a </a:t>
            </a:r>
            <a:r>
              <a:rPr lang="es-419" sz="1400" b="0" i="0" u="none" strike="noStrike" baseline="0" dirty="0" err="1">
                <a:latin typeface="Times New Roman" panose="02020603050405020304" pitchFamily="18" charset="0"/>
              </a:rPr>
              <a:t>research</a:t>
            </a:r>
            <a:r>
              <a:rPr lang="es-419" sz="1400" b="0" i="0" u="none" strike="noStrike" baseline="0" dirty="0">
                <a:latin typeface="Times New Roman" panose="02020603050405020304" pitchFamily="18" charset="0"/>
              </a:rPr>
              <a:t> agenda" aborda la identidad digital desde la perspectiva del desarrollo y la justicia social. En este contexto, se destaca la importancia de considerar cómo las identidades digitales pueden influir en la inclusión social y económica de comunidades marginadas. Además, el artículo propone una agenda de investigación que enfatiza la necesidad de investigar más a fondo temas como la privacidad, la seguridad y la equidad en el ámbito de la identidad digital. </a:t>
            </a:r>
          </a:p>
          <a:p>
            <a:pPr algn="just"/>
            <a:r>
              <a:rPr lang="es-419" sz="1400" b="0" i="0" u="none" strike="noStrike" baseline="0" dirty="0">
                <a:latin typeface="Times New Roman" panose="02020603050405020304" pitchFamily="18" charset="0"/>
              </a:rPr>
              <a:t>Esta perspectiva amplía nuestra comprensión de la identidad digital al resaltar su impacto en el desarrollo humano y la igualdad de oportunidades. Por ejemplo, investigaciones adicionales podrían explorar cómo las identidades digitales pueden facilitar el acceso a servicios básicos como la educación y la salud en regiones desfavorecidas. Además, se podría examinar cómo las políticas de identidad digital pueden diseñarse de manera que protejan los derechos y la dignidad de los individuos, especialmente en contextos donde la falta de identificación puede excluir a las personas de los beneficios sociales y económicos. </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1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246453" y="850900"/>
            <a:ext cx="10011303" cy="1092200"/>
          </a:xfrm>
        </p:spPr>
        <p:txBody>
          <a:bodyPr vert="horz" lIns="91440" tIns="45720" rIns="91440" bIns="45720" rtlCol="0" anchor="ctr">
            <a:noAutofit/>
          </a:bodyPr>
          <a:lstStyle/>
          <a:p>
            <a:pPr algn="l"/>
            <a:r>
              <a:rPr lang="es-419" sz="2400" b="0" i="0" u="none" strike="noStrike" baseline="0" dirty="0">
                <a:latin typeface="Times New Roman" panose="02020603050405020304" pitchFamily="18" charset="0"/>
              </a:rPr>
              <a:t>EXPLORANDO LA INTERSECCIÓN DE LA INTELIGENCIA ARTIFICIAL Y LA ÉTICA EN LA TOMA DE DECISIONES EMPRESARIALES </a:t>
            </a:r>
            <a:br>
              <a:rPr lang="es-419" sz="2400" b="0" i="0" u="none" strike="noStrike" baseline="0" dirty="0">
                <a:latin typeface="Times New Roman" panose="02020603050405020304" pitchFamily="18" charset="0"/>
              </a:rPr>
            </a:br>
            <a:endParaRPr lang="en-US" sz="2400" dirty="0"/>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078575" y="1701938"/>
            <a:ext cx="10034850" cy="4224338"/>
          </a:xfrm>
        </p:spPr>
        <p:txBody>
          <a:bodyPr vert="horz" lIns="91440" tIns="45720" rIns="91440" bIns="45720" rtlCol="0" anchor="ctr">
            <a:noAutofit/>
          </a:bodyPr>
          <a:lstStyle/>
          <a:p>
            <a:pPr algn="just"/>
            <a:r>
              <a:rPr lang="es-419" sz="1400" b="0" i="0" u="none" strike="noStrike" baseline="0" dirty="0">
                <a:latin typeface="Times New Roman" panose="02020603050405020304" pitchFamily="18" charset="0"/>
              </a:rPr>
              <a:t>En un mundo cada vez más digitalizado, la integración de la inteligencia artificial (IA) en los procesos empresariales está en aumento. Sin embargo, a medida que las organizaciones adoptan tecnologías de IA para optimizar la eficiencia y mejorar la toma de decisiones, surgen importantes cuestionamientos éticos que deben abordarse. </a:t>
            </a:r>
          </a:p>
          <a:p>
            <a:pPr algn="just"/>
            <a:r>
              <a:rPr lang="es-419" sz="1400" b="0" i="0" u="none" strike="noStrike" baseline="0" dirty="0">
                <a:latin typeface="Times New Roman" panose="02020603050405020304" pitchFamily="18" charset="0"/>
              </a:rPr>
              <a:t>Un estudio reciente publicado en Springer, titulado "Explorando la Intersección de la Inteligencia Artificial y la Ética en la Toma de Decisiones Empresariales", arroja luz sobre esta compleja interacción. Los investigadores examinan cómo las decisiones empresariales impulsadas por la IA pueden influir en consideraciones éticas clave, como la equidad, la transparencia y la responsabilidad. </a:t>
            </a:r>
          </a:p>
          <a:p>
            <a:pPr algn="just"/>
            <a:r>
              <a:rPr lang="es-419" sz="1400" b="0" i="0" u="none" strike="noStrike" baseline="0" dirty="0">
                <a:latin typeface="Times New Roman" panose="02020603050405020304" pitchFamily="18" charset="0"/>
              </a:rPr>
              <a:t>La investigación destaca que si bien la IA tiene el potencial de mejorar significativamente la precisión y la velocidad de las decisiones empresariales, también plantea desafíos éticos importantes. Por ejemplo, los algoritmos de IA pueden estar sesgados, reflejando y amplificando prejuicios humanos subyacentes, lo que lleva a decisiones discriminatorias o injustas. </a:t>
            </a:r>
          </a:p>
          <a:p>
            <a:pPr algn="just"/>
            <a:r>
              <a:rPr lang="es-419" sz="1400" b="0" i="0" u="none" strike="noStrike" baseline="0" dirty="0">
                <a:latin typeface="Times New Roman" panose="02020603050405020304" pitchFamily="18" charset="0"/>
              </a:rPr>
              <a:t>El estudio aborda la necesidad de desarrollar marcos éticos sólidos para guiar el desarrollo y la implementación de sistemas de IA en entornos empresariales. Esto incluye la promoción de la equidad algorítmica, la transparencia en los procesos de toma de decisiones y la rendición de cuentas por los resultados generados por la IA. </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66" name="Group 9">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24"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5"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6"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7"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8"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9"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0"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1"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2"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3"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4"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419"/>
              </a:p>
            </p:txBody>
          </p:sp>
          <p:sp>
            <p:nvSpPr>
              <p:cNvPr id="35"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6"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7"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8"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39"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sp>
            <p:nvSpPr>
              <p:cNvPr id="40"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1"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2"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3"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4"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5"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6"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7"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8"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49"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grpSp>
        <p:grpSp>
          <p:nvGrpSpPr>
            <p:cNvPr id="12" name="Group 11">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4"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5"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6"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7"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8"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19"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0"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1"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s-419"/>
              </a:p>
            </p:txBody>
          </p:sp>
          <p:sp>
            <p:nvSpPr>
              <p:cNvPr id="22"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s-419"/>
              </a:p>
            </p:txBody>
          </p:sp>
        </p:grpSp>
      </p:grpSp>
      <p:sp useBgFill="1">
        <p:nvSpPr>
          <p:cNvPr id="72" name="Rectangle 50">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52">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4"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8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56"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7"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58"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59"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s-419"/>
            </a:p>
          </p:txBody>
        </p:sp>
      </p:grpSp>
      <p:grpSp>
        <p:nvGrpSpPr>
          <p:cNvPr id="61" name="Group 60">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2"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3"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64"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65"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67" name="Group 66">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s-419"/>
            </a:p>
          </p:txBody>
        </p:sp>
        <p:sp>
          <p:nvSpPr>
            <p:cNvPr id="69"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s-419"/>
            </a:p>
          </p:txBody>
        </p:sp>
        <p:sp>
          <p:nvSpPr>
            <p:cNvPr id="70"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1"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s-419"/>
            </a:p>
          </p:txBody>
        </p:sp>
      </p:grpSp>
      <p:grpSp>
        <p:nvGrpSpPr>
          <p:cNvPr id="73" name="Group 72">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4"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s-419"/>
            </a:p>
          </p:txBody>
        </p:sp>
        <p:sp>
          <p:nvSpPr>
            <p:cNvPr id="75"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s-419"/>
            </a:p>
          </p:txBody>
        </p:sp>
        <p:sp>
          <p:nvSpPr>
            <p:cNvPr id="76"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7"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s-419"/>
            </a:p>
          </p:txBody>
        </p:sp>
        <p:sp>
          <p:nvSpPr>
            <p:cNvPr id="78"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s-419"/>
            </a:p>
          </p:txBody>
        </p:sp>
        <p:sp>
          <p:nvSpPr>
            <p:cNvPr id="79"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s-419"/>
            </a:p>
          </p:txBody>
        </p:sp>
      </p:grpSp>
      <p:sp>
        <p:nvSpPr>
          <p:cNvPr id="81" name="Rectangle 80">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BE92BF-3EED-4C64-8F04-8568F583F075}"/>
              </a:ext>
            </a:extLst>
          </p:cNvPr>
          <p:cNvSpPr>
            <a:spLocks noGrp="1"/>
          </p:cNvSpPr>
          <p:nvPr>
            <p:ph type="title"/>
          </p:nvPr>
        </p:nvSpPr>
        <p:spPr>
          <a:xfrm>
            <a:off x="1675343" y="781683"/>
            <a:ext cx="8841314" cy="624210"/>
          </a:xfrm>
        </p:spPr>
        <p:txBody>
          <a:bodyPr vert="horz" lIns="91440" tIns="45720" rIns="91440" bIns="45720" rtlCol="0" anchor="ctr">
            <a:normAutofit/>
          </a:bodyPr>
          <a:lstStyle/>
          <a:p>
            <a:pPr algn="ctr"/>
            <a:r>
              <a:rPr lang="es-419" sz="2400" b="0" i="0" u="none" strike="noStrike" baseline="0" dirty="0">
                <a:latin typeface="Times New Roman" panose="02020603050405020304" pitchFamily="18" charset="0"/>
              </a:rPr>
              <a:t>BLOCKCHAIN</a:t>
            </a:r>
            <a:endParaRPr lang="en-US" sz="2400" dirty="0"/>
          </a:p>
        </p:txBody>
      </p:sp>
      <p:sp>
        <p:nvSpPr>
          <p:cNvPr id="3" name="Marcador de texto 2">
            <a:extLst>
              <a:ext uri="{FF2B5EF4-FFF2-40B4-BE49-F238E27FC236}">
                <a16:creationId xmlns:a16="http://schemas.microsoft.com/office/drawing/2014/main" id="{8F19B736-E12A-5F50-71E4-D27CF6B716FD}"/>
              </a:ext>
            </a:extLst>
          </p:cNvPr>
          <p:cNvSpPr>
            <a:spLocks noGrp="1"/>
          </p:cNvSpPr>
          <p:nvPr>
            <p:ph type="body" sz="half" idx="2"/>
          </p:nvPr>
        </p:nvSpPr>
        <p:spPr>
          <a:xfrm>
            <a:off x="1292755" y="1435101"/>
            <a:ext cx="9759420" cy="4329111"/>
          </a:xfrm>
        </p:spPr>
        <p:txBody>
          <a:bodyPr vert="horz" lIns="91440" tIns="45720" rIns="91440" bIns="45720" rtlCol="0" anchor="ctr">
            <a:noAutofit/>
          </a:bodyPr>
          <a:lstStyle/>
          <a:p>
            <a:r>
              <a:rPr lang="es-419" sz="1400" b="0" i="0" u="none" strike="noStrike" baseline="0" dirty="0">
                <a:latin typeface="Times New Roman" panose="02020603050405020304" pitchFamily="18" charset="0"/>
              </a:rPr>
              <a:t>En el artículo "¿</a:t>
            </a:r>
            <a:r>
              <a:rPr lang="es-419" sz="1400" b="0" i="0" u="none" strike="noStrike" baseline="0" dirty="0" err="1">
                <a:latin typeface="Times New Roman" panose="02020603050405020304" pitchFamily="18" charset="0"/>
              </a:rPr>
              <a:t>Blockchain</a:t>
            </a:r>
            <a:r>
              <a:rPr lang="es-419" sz="1400" b="0" i="0" u="none" strike="noStrike" baseline="0" dirty="0">
                <a:latin typeface="Times New Roman" panose="02020603050405020304" pitchFamily="18" charset="0"/>
              </a:rPr>
              <a:t> para la gestión de la identidad? Una perspectiva filosófica, legal y técnica", se analiza la gestión de la identidad como un recurso en el contexto de la identidad digital y el </a:t>
            </a:r>
            <a:r>
              <a:rPr lang="es-419" sz="1400" b="0" i="0" u="none" strike="noStrike" baseline="0" dirty="0" err="1">
                <a:latin typeface="Times New Roman" panose="02020603050405020304" pitchFamily="18" charset="0"/>
              </a:rPr>
              <a:t>blockchain</a:t>
            </a:r>
            <a:r>
              <a:rPr lang="es-419" sz="1400" b="0" i="0" u="none" strike="noStrike" baseline="0" dirty="0">
                <a:latin typeface="Times New Roman" panose="02020603050405020304" pitchFamily="18" charset="0"/>
              </a:rPr>
              <a:t>. El artículo explora diversos temas, incluyendo: </a:t>
            </a:r>
          </a:p>
          <a:p>
            <a:r>
              <a:rPr lang="es-419" sz="1400" b="0" i="0" u="none" strike="noStrike" baseline="0" dirty="0">
                <a:latin typeface="Times New Roman" panose="02020603050405020304" pitchFamily="18" charset="0"/>
              </a:rPr>
              <a:t>Perspectivas filosóficas sobre la identidad: Se examinan las diferentes concepciones de la identidad a lo largo de la historia, desde las perspectivas individualistas hasta las colectivistas. </a:t>
            </a:r>
          </a:p>
          <a:p>
            <a:r>
              <a:rPr lang="es-419" sz="1400" b="0" i="0" u="none" strike="noStrike" baseline="0" dirty="0">
                <a:latin typeface="Times New Roman" panose="02020603050405020304" pitchFamily="18" charset="0"/>
              </a:rPr>
              <a:t>Aspectos legales de la identidad:  Se analizan los marcos legales existentes para la gestión de la identidad, destacando los desafíos y las oportunidades que presenta la era digital. </a:t>
            </a:r>
          </a:p>
          <a:p>
            <a:r>
              <a:rPr lang="es-419" sz="1400" b="0" i="0" u="none" strike="noStrike" baseline="0" dirty="0">
                <a:latin typeface="Times New Roman" panose="02020603050405020304" pitchFamily="18" charset="0"/>
              </a:rPr>
              <a:t>Casos de identidad digital:  Se presentan ejemplos concretos de cómo se utiliza la identidad digital en diversos sectores, como la banca, la atención médica y el gobierno. </a:t>
            </a:r>
          </a:p>
          <a:p>
            <a:r>
              <a:rPr lang="es-419" sz="1400" b="0" i="0" u="none" strike="noStrike" baseline="0" dirty="0">
                <a:latin typeface="Times New Roman" panose="02020603050405020304" pitchFamily="18" charset="0"/>
              </a:rPr>
              <a:t>Tecnologías emergentes: Se discuten las tecnologías emergentes como "</a:t>
            </a:r>
            <a:r>
              <a:rPr lang="es-419" sz="1400" b="0" i="0" u="none" strike="noStrike" baseline="0" dirty="0" err="1">
                <a:latin typeface="Times New Roman" panose="02020603050405020304" pitchFamily="18" charset="0"/>
              </a:rPr>
              <a:t>Distributed</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Ledger</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Technology</a:t>
            </a:r>
            <a:r>
              <a:rPr lang="es-419" sz="1400" b="0" i="0" u="none" strike="noStrike" baseline="0" dirty="0">
                <a:latin typeface="Times New Roman" panose="02020603050405020304" pitchFamily="18" charset="0"/>
              </a:rPr>
              <a:t>" (DLT) y "Zero </a:t>
            </a:r>
            <a:r>
              <a:rPr lang="es-419" sz="1400" b="0" i="0" u="none" strike="noStrike" baseline="0" dirty="0" err="1">
                <a:latin typeface="Times New Roman" panose="02020603050405020304" pitchFamily="18" charset="0"/>
              </a:rPr>
              <a:t>Knowledge</a:t>
            </a:r>
            <a:r>
              <a:rPr lang="es-419" sz="1400" b="0" i="0" u="none" strike="noStrike" baseline="0" dirty="0">
                <a:latin typeface="Times New Roman" panose="02020603050405020304" pitchFamily="18" charset="0"/>
              </a:rPr>
              <a:t> </a:t>
            </a:r>
            <a:r>
              <a:rPr lang="es-419" sz="1400" b="0" i="0" u="none" strike="noStrike" baseline="0" dirty="0" err="1">
                <a:latin typeface="Times New Roman" panose="02020603050405020304" pitchFamily="18" charset="0"/>
              </a:rPr>
              <a:t>Proof</a:t>
            </a:r>
            <a:r>
              <a:rPr lang="es-419" sz="1400" b="0" i="0" u="none" strike="noStrike" baseline="0" dirty="0">
                <a:latin typeface="Times New Roman" panose="02020603050405020304" pitchFamily="18" charset="0"/>
              </a:rPr>
              <a:t>" (ZKP) y su potencial para transformar la gestión de la identidad. </a:t>
            </a:r>
            <a:endParaRPr lang="es-CO"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032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247</TotalTime>
  <Words>1644</Words>
  <Application>Microsoft Office PowerPoint</Application>
  <PresentationFormat>Panorámica</PresentationFormat>
  <Paragraphs>34</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Calibri</vt:lpstr>
      <vt:lpstr>Times New Roman</vt:lpstr>
      <vt:lpstr>Tw Cen MT</vt:lpstr>
      <vt:lpstr>Tw Cen MT (Cuerpo)</vt:lpstr>
      <vt:lpstr>Tw Cen MT (Títulos)</vt:lpstr>
      <vt:lpstr>Wingdings</vt:lpstr>
      <vt:lpstr>Circuito</vt:lpstr>
      <vt:lpstr> Trazando el Futuro: Explorando los Matices de la Identidad Digital en la Era Moderna </vt:lpstr>
      <vt:lpstr>    INTRODUCCIÓN  </vt:lpstr>
      <vt:lpstr>  IDENTIDAD ANONIMA  </vt:lpstr>
      <vt:lpstr>Presentación de PowerPoint</vt:lpstr>
      <vt:lpstr>IDENTIDAD DIGITAL </vt:lpstr>
      <vt:lpstr>Presentación de PowerPoint</vt:lpstr>
      <vt:lpstr>INTEGRACIÓN DE PERSPECTIVAS DE INVESTIGACIÓN ADICIONALES  </vt:lpstr>
      <vt:lpstr>EXPLORANDO LA INTERSECCIÓN DE LA INTELIGENCIA ARTIFICIAL Y LA ÉTICA EN LA TOMA DE DECISIONES EMPRESARIALES  </vt:lpstr>
      <vt:lpstr>BLOCKCHAIN</vt:lpstr>
      <vt:lpstr>ANÁLISIS COMPARATIVO DE TÉCNICOS Y JURÍDICOS MARCOS DE VARIOS DIGITAL NACIONALES SOLUCIONES DE IDENTIDAD  </vt:lpstr>
      <vt:lpstr> IDENTIDAD DIGITAL UN RIESGO CENTRADO EN EL SER HUMANO.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ORIENTED ARCHITECTURE (SOA)</dc:title>
  <dc:creator>Johan Esteban Salinas Acosta</dc:creator>
  <cp:lastModifiedBy>Duver Herney Salgado Rojas</cp:lastModifiedBy>
  <cp:revision>4</cp:revision>
  <dcterms:created xsi:type="dcterms:W3CDTF">2023-03-09T22:49:57Z</dcterms:created>
  <dcterms:modified xsi:type="dcterms:W3CDTF">2024-05-13T20:32:34Z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fe7e2d-a61c-4557-ac6e-5708c1d5d16c_Enabled">
    <vt:lpwstr>true</vt:lpwstr>
  </property>
  <property fmtid="{D5CDD505-2E9C-101B-9397-08002B2CF9AE}" pid="3" name="MSIP_Label_43fe7e2d-a61c-4557-ac6e-5708c1d5d16c_SetDate">
    <vt:lpwstr>2024-05-13T20:32:31Z</vt:lpwstr>
  </property>
  <property fmtid="{D5CDD505-2E9C-101B-9397-08002B2CF9AE}" pid="4" name="MSIP_Label_43fe7e2d-a61c-4557-ac6e-5708c1d5d16c_Method">
    <vt:lpwstr>Privileged</vt:lpwstr>
  </property>
  <property fmtid="{D5CDD505-2E9C-101B-9397-08002B2CF9AE}" pid="5" name="MSIP_Label_43fe7e2d-a61c-4557-ac6e-5708c1d5d16c_Name">
    <vt:lpwstr>BCF-Etiqueta Publico</vt:lpwstr>
  </property>
  <property fmtid="{D5CDD505-2E9C-101B-9397-08002B2CF9AE}" pid="6" name="MSIP_Label_43fe7e2d-a61c-4557-ac6e-5708c1d5d16c_SiteId">
    <vt:lpwstr>55f9ab10-5225-4048-b720-3ecfa9726af8</vt:lpwstr>
  </property>
  <property fmtid="{D5CDD505-2E9C-101B-9397-08002B2CF9AE}" pid="7" name="MSIP_Label_43fe7e2d-a61c-4557-ac6e-5708c1d5d16c_ActionId">
    <vt:lpwstr>9d52f4d1-ede5-4bcd-8627-e1cf28a5ced7</vt:lpwstr>
  </property>
  <property fmtid="{D5CDD505-2E9C-101B-9397-08002B2CF9AE}" pid="8" name="MSIP_Label_43fe7e2d-a61c-4557-ac6e-5708c1d5d16c_ContentBits">
    <vt:lpwstr>0</vt:lpwstr>
  </property>
</Properties>
</file>